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
      <p:font typeface="Gloria Hallelujah"/>
      <p:regular r:id="rId48"/>
    </p:embeddedFont>
    <p:embeddedFont>
      <p:font typeface="Lato"/>
      <p:regular r:id="rId49"/>
      <p:bold r:id="rId50"/>
      <p:italic r:id="rId51"/>
      <p:boldItalic r:id="rId52"/>
    </p:embeddedFont>
    <p:embeddedFont>
      <p:font typeface="Fira Sans Extra Condensed Medium"/>
      <p:regular r:id="rId53"/>
      <p:bold r:id="rId54"/>
      <p:italic r:id="rId55"/>
      <p:boldItalic r:id="rId56"/>
    </p:embeddedFont>
    <p:embeddedFont>
      <p:font typeface="Source Sans Pr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FC61BE-BCBC-4C21-8D69-54D2CB906098}">
  <a:tblStyle styleId="{96FC61BE-BCBC-4C21-8D69-54D2CB9060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slide" Target="slides/slide38.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GloriaHallelujah-regular.fntdata"/><Relationship Id="rId47" Type="http://schemas.openxmlformats.org/officeDocument/2006/relationships/font" Target="fonts/Roboto-bold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ourceSansPr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FiraSansExtraCondensedMedium-regular.fntdata"/><Relationship Id="rId52" Type="http://schemas.openxmlformats.org/officeDocument/2006/relationships/font" Target="fonts/Lato-boldItalic.fntdata"/><Relationship Id="rId11" Type="http://schemas.openxmlformats.org/officeDocument/2006/relationships/slide" Target="slides/slide6.xml"/><Relationship Id="rId55" Type="http://schemas.openxmlformats.org/officeDocument/2006/relationships/font" Target="fonts/FiraSansExtraCondensedMedium-italic.fntdata"/><Relationship Id="rId10" Type="http://schemas.openxmlformats.org/officeDocument/2006/relationships/slide" Target="slides/slide5.xml"/><Relationship Id="rId54" Type="http://schemas.openxmlformats.org/officeDocument/2006/relationships/font" Target="fonts/FiraSansExtraCondensedMedium-bold.fntdata"/><Relationship Id="rId13" Type="http://schemas.openxmlformats.org/officeDocument/2006/relationships/slide" Target="slides/slide8.xml"/><Relationship Id="rId57" Type="http://schemas.openxmlformats.org/officeDocument/2006/relationships/font" Target="fonts/SourceSansPro-regular.fntdata"/><Relationship Id="rId12" Type="http://schemas.openxmlformats.org/officeDocument/2006/relationships/slide" Target="slides/slide7.xml"/><Relationship Id="rId56" Type="http://schemas.openxmlformats.org/officeDocument/2006/relationships/font" Target="fonts/FiraSansExtraCondensedMedium-boldItalic.fntdata"/><Relationship Id="rId15" Type="http://schemas.openxmlformats.org/officeDocument/2006/relationships/slide" Target="slides/slide10.xml"/><Relationship Id="rId59" Type="http://schemas.openxmlformats.org/officeDocument/2006/relationships/font" Target="fonts/SourceSansPro-italic.fntdata"/><Relationship Id="rId14" Type="http://schemas.openxmlformats.org/officeDocument/2006/relationships/slide" Target="slides/slide9.xml"/><Relationship Id="rId58" Type="http://schemas.openxmlformats.org/officeDocument/2006/relationships/font" Target="fonts/SourceSans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Chanel and I will be speaking about Camagru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94a477edd3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94a477edd3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94a477edd3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94a477edd3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solve these problems research was done on different data </a:t>
            </a:r>
            <a:r>
              <a:rPr lang="en"/>
              <a:t>management</a:t>
            </a:r>
            <a:r>
              <a:rPr lang="en"/>
              <a:t> </a:t>
            </a:r>
            <a:r>
              <a:rPr lang="en"/>
              <a:t>systems and the roles they play within web applications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are able to persist data, through the use of object or tables </a:t>
            </a:r>
            <a:endParaRPr/>
          </a:p>
          <a:p>
            <a:pPr indent="0" lvl="0" marL="0" rtl="0" algn="l">
              <a:spcBef>
                <a:spcPts val="0"/>
              </a:spcBef>
              <a:spcAft>
                <a:spcPts val="0"/>
              </a:spcAft>
              <a:buNone/>
            </a:pPr>
            <a:r>
              <a:rPr lang="en"/>
              <a:t>Which is accessed through query languages such as sql </a:t>
            </a:r>
            <a:endParaRPr/>
          </a:p>
          <a:p>
            <a:pPr indent="0" lvl="0" marL="0" rtl="0" algn="l">
              <a:spcBef>
                <a:spcPts val="0"/>
              </a:spcBef>
              <a:spcAft>
                <a:spcPts val="0"/>
              </a:spcAft>
              <a:buNone/>
            </a:pPr>
            <a:r>
              <a:rPr lang="en"/>
              <a:t>It also allows for relationships between different types of data through the use of joins or foreign keys.</a:t>
            </a:r>
            <a:endParaRPr/>
          </a:p>
          <a:p>
            <a:pPr indent="0" lvl="0" marL="0" rtl="0" algn="l">
              <a:spcBef>
                <a:spcPts val="0"/>
              </a:spcBef>
              <a:spcAft>
                <a:spcPts val="0"/>
              </a:spcAft>
              <a:buNone/>
            </a:pPr>
            <a:r>
              <a:rPr lang="en"/>
              <a:t>Also, it adds a layer of security since there is some sort of authentication before accessing data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934413a130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934413a130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Which leads us into the technologies that were used for this project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92f178b46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92f178b46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were just looking at </a:t>
            </a:r>
            <a:r>
              <a:rPr lang="en"/>
              <a:t>data management</a:t>
            </a:r>
            <a:r>
              <a:rPr lang="en"/>
              <a:t> systems lets start off with databases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92f178b46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92f178b46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There are many types of data storage/ database systems, but the research collected focused mostly 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Relational - like SQL and non relational databases such as NoSQL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Relational databases, are structurally stored in tables, - you can visualise as something similar to an excel spreadsheet.</a:t>
            </a:r>
            <a:endParaRPr>
              <a:solidFill>
                <a:schemeClr val="dk1"/>
              </a:solidFill>
            </a:endParaRPr>
          </a:p>
          <a:p>
            <a:pPr indent="0" lvl="0" marL="0" rtl="0" algn="l">
              <a:spcBef>
                <a:spcPts val="0"/>
              </a:spcBef>
              <a:spcAft>
                <a:spcPts val="0"/>
              </a:spcAft>
              <a:buNone/>
            </a:pPr>
            <a:r>
              <a:rPr lang="en">
                <a:solidFill>
                  <a:schemeClr val="dk1"/>
                </a:solidFill>
              </a:rPr>
              <a:t>And as mentioned before there can be relationships between different tables through the use of joins or foreign keys. - For example I don’t want all the comments in the same place as the user information, however we still want to know which user made the comment.  so I can link the user information to a comment in the comment table.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Non relational databases </a:t>
            </a:r>
            <a:endParaRPr>
              <a:solidFill>
                <a:schemeClr val="dk1"/>
              </a:solidFill>
            </a:endParaRPr>
          </a:p>
          <a:p>
            <a:pPr indent="0" lvl="0" marL="0" rtl="0" algn="l">
              <a:spcBef>
                <a:spcPts val="0"/>
              </a:spcBef>
              <a:spcAft>
                <a:spcPts val="0"/>
              </a:spcAft>
              <a:buNone/>
            </a:pPr>
            <a:r>
              <a:rPr lang="en">
                <a:solidFill>
                  <a:schemeClr val="dk1"/>
                </a:solidFill>
              </a:rPr>
              <a:t>The data isn’t stored in a table, instead it is stored in more of a file format, or in objects </a:t>
            </a:r>
            <a:endParaRPr>
              <a:solidFill>
                <a:schemeClr val="dk1"/>
              </a:solidFill>
            </a:endParaRPr>
          </a:p>
          <a:p>
            <a:pPr indent="0" lvl="0" marL="0" rtl="0" algn="l">
              <a:spcBef>
                <a:spcPts val="0"/>
              </a:spcBef>
              <a:spcAft>
                <a:spcPts val="0"/>
              </a:spcAft>
              <a:buNone/>
            </a:pPr>
            <a:br>
              <a:rPr lang="en">
                <a:solidFill>
                  <a:schemeClr val="dk1"/>
                </a:solidFill>
              </a:rPr>
            </a:br>
            <a:br>
              <a:rPr lang="en">
                <a:solidFill>
                  <a:schemeClr val="dk1"/>
                </a:solidFill>
              </a:rPr>
            </a:br>
            <a:r>
              <a:rPr lang="en">
                <a:solidFill>
                  <a:schemeClr val="dk1"/>
                </a:solidFill>
              </a:rPr>
              <a:t>Which has the advantage of appending or removing ‘items’ from the object, which isn’t as simple in a relational databases since you have to take into consideration the relationship the data has in the table. Eg i want to get the age of my users, means I would have have to modify the user information table.</a:t>
            </a:r>
            <a:br>
              <a:rPr lang="en">
                <a:solidFill>
                  <a:schemeClr val="dk1"/>
                </a:solidFill>
              </a:rPr>
            </a:br>
            <a:r>
              <a:rPr lang="en">
                <a:solidFill>
                  <a:schemeClr val="dk1"/>
                </a:solidFill>
              </a:rPr>
              <a:t>Whereas in nonrelational databases you can add an age item to the object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br>
              <a:rPr lang="en">
                <a:solidFill>
                  <a:schemeClr val="dk1"/>
                </a:solidFill>
              </a:rPr>
            </a:br>
            <a:endParaRPr>
              <a:solidFill>
                <a:schemeClr val="dk1"/>
              </a:solidFill>
            </a:endParaRPr>
          </a:p>
          <a:p>
            <a:pPr indent="0" lvl="0" marL="0" rtl="0" algn="l">
              <a:spcBef>
                <a:spcPts val="0"/>
              </a:spcBef>
              <a:spcAft>
                <a:spcPts val="0"/>
              </a:spcAft>
              <a:buNone/>
            </a:pPr>
            <a:r>
              <a:t/>
            </a:r>
            <a:endParaRPr sz="1400">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92f178b46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92f178b46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a:t>
            </a:r>
            <a:r>
              <a:rPr lang="en">
                <a:solidFill>
                  <a:schemeClr val="dk1"/>
                </a:solidFill>
              </a:rPr>
              <a:t>referring</a:t>
            </a:r>
            <a:r>
              <a:rPr lang="en">
                <a:solidFill>
                  <a:schemeClr val="dk1"/>
                </a:solidFill>
              </a:rPr>
              <a:t> to backend languages, we are referring to the languages that deals with the functionality of applications. - the business logic</a:t>
            </a:r>
            <a:br>
              <a:rPr lang="en">
                <a:solidFill>
                  <a:schemeClr val="dk1"/>
                </a:solidFill>
              </a:rPr>
            </a:br>
            <a:br>
              <a:rPr lang="en">
                <a:solidFill>
                  <a:schemeClr val="dk1"/>
                </a:solidFill>
              </a:rPr>
            </a:br>
            <a:r>
              <a:rPr lang="en">
                <a:solidFill>
                  <a:schemeClr val="dk1"/>
                </a:solidFill>
              </a:rPr>
              <a:t>There are a number of backend languages that can be used to interact with the server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for this project we looked at mainly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92f178b46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92f178b46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a:t>
            </a:r>
            <a:endParaRPr/>
          </a:p>
          <a:p>
            <a:pPr indent="0" lvl="0" marL="0" rtl="0" algn="l">
              <a:spcBef>
                <a:spcPts val="0"/>
              </a:spcBef>
              <a:spcAft>
                <a:spcPts val="0"/>
              </a:spcAft>
              <a:buNone/>
            </a:pPr>
            <a:r>
              <a:rPr lang="en"/>
              <a:t>Php </a:t>
            </a:r>
            <a:endParaRPr/>
          </a:p>
          <a:p>
            <a:pPr indent="0" lvl="0" marL="0" rtl="0" algn="l">
              <a:spcBef>
                <a:spcPts val="0"/>
              </a:spcBef>
              <a:spcAft>
                <a:spcPts val="0"/>
              </a:spcAft>
              <a:buNone/>
            </a:pPr>
            <a:r>
              <a:rPr lang="en"/>
              <a:t>And in recent years, javascript has become a language that can now also interact on the server side in the form of Node.js.</a:t>
            </a:r>
            <a:br>
              <a:rPr lang="en"/>
            </a:br>
            <a:br>
              <a:rPr lang="en"/>
            </a:br>
            <a:r>
              <a:rPr lang="en"/>
              <a:t>However some backend languages require frameworks in order to help build a web application, in this case, python would use the framework flask.</a:t>
            </a:r>
            <a:br>
              <a:rPr lang="en"/>
            </a:b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92f178b46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92f178b46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94c5abaca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94c5abaca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we refer to front end or client end languages we are talking about the languages that help share the user graphical interface for our application - i.e the look and feel of the application.</a:t>
            </a:r>
            <a:br>
              <a:rPr lang="en">
                <a:solidFill>
                  <a:schemeClr val="dk1"/>
                </a:solidFill>
              </a:rPr>
            </a:br>
            <a:br>
              <a:rPr lang="en">
                <a:solidFill>
                  <a:schemeClr val="dk1"/>
                </a:solidFill>
              </a:rPr>
            </a:br>
            <a:r>
              <a:rPr lang="en">
                <a:solidFill>
                  <a:schemeClr val="dk1"/>
                </a:solidFill>
              </a:rPr>
              <a:t>HTML is essentially the skeleton of the website,</a:t>
            </a:r>
            <a:br>
              <a:rPr lang="en">
                <a:solidFill>
                  <a:schemeClr val="dk1"/>
                </a:solidFill>
              </a:rPr>
            </a:br>
            <a:r>
              <a:rPr lang="en">
                <a:solidFill>
                  <a:schemeClr val="dk1"/>
                </a:solidFill>
              </a:rPr>
              <a:t>Css is the styling of the application - how it looks</a:t>
            </a:r>
            <a:br>
              <a:rPr lang="en">
                <a:solidFill>
                  <a:schemeClr val="dk1"/>
                </a:solidFill>
              </a:rPr>
            </a:br>
            <a:r>
              <a:rPr lang="en">
                <a:solidFill>
                  <a:schemeClr val="dk1"/>
                </a:solidFill>
              </a:rPr>
              <a:t>And javascript can add front end logic - like button clicks, redirecting pages etc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94c5abaca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94c5abaca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934413a1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934413a1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94a477edd3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94a477edd3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was the requirement for camagru,</a:t>
            </a:r>
            <a:br>
              <a:rPr lang="en"/>
            </a:br>
            <a:br>
              <a:rPr lang="en"/>
            </a:br>
            <a:r>
              <a:rPr lang="en"/>
              <a:t>We required to use a relational database, using mysql</a:t>
            </a:r>
            <a:br>
              <a:rPr lang="en"/>
            </a:br>
            <a:r>
              <a:rPr lang="en"/>
              <a:t>Php as a server side / backend language since it is quite low level but is still an oop language unlike node.js</a:t>
            </a:r>
            <a:br>
              <a:rPr lang="en"/>
            </a:br>
            <a:br>
              <a:rPr lang="en"/>
            </a:br>
            <a:r>
              <a:rPr lang="en"/>
              <a:t>Html css and javascript - no front end frameworks or libraries so to learn the </a:t>
            </a:r>
            <a:r>
              <a:rPr lang="en"/>
              <a:t>fundamentals</a:t>
            </a:r>
            <a:r>
              <a:rPr lang="en"/>
              <a:t> of frontend that libraries and frameworks are built on </a:t>
            </a:r>
            <a:endParaRPr/>
          </a:p>
          <a:p>
            <a:pPr indent="0" lvl="0" marL="0" rtl="0" algn="l">
              <a:spcBef>
                <a:spcPts val="0"/>
              </a:spcBef>
              <a:spcAft>
                <a:spcPts val="0"/>
              </a:spcAft>
              <a:buNone/>
            </a:pPr>
            <a:r>
              <a:rPr lang="en"/>
              <a:t>Eg bootstrap makes responsive design seem like magic that works out of the box, but it actually uses css grids and flex boxes.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94a477ed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94a477ed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934413a13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934413a13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where do we write all the code that builds the application - text editors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934413a130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934413a130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lot of editors out there, but for the purpose of this project we will look at </a:t>
            </a:r>
            <a:br>
              <a:rPr lang="en"/>
            </a:br>
            <a:r>
              <a:rPr lang="en"/>
              <a:t>VS code</a:t>
            </a:r>
            <a:br>
              <a:rPr lang="en"/>
            </a:br>
            <a:r>
              <a:rPr lang="en"/>
              <a:t>And</a:t>
            </a:r>
            <a:br>
              <a:rPr lang="en"/>
            </a:br>
            <a:r>
              <a:rPr lang="en"/>
              <a:t>Notepad++</a:t>
            </a:r>
            <a:br>
              <a:rPr lang="en"/>
            </a:br>
            <a:br>
              <a:rPr lang="en"/>
            </a:br>
            <a:r>
              <a:rPr lang="en"/>
              <a:t>Nodepad++ is faster and supports multiple file formats - but is difficult to install external plugins</a:t>
            </a:r>
            <a:br>
              <a:rPr lang="en"/>
            </a:br>
            <a:br>
              <a:rPr lang="en"/>
            </a:br>
            <a:r>
              <a:rPr lang="en"/>
              <a:t>Whereas even if visual studio </a:t>
            </a:r>
            <a:r>
              <a:rPr lang="en"/>
              <a:t>doesn't</a:t>
            </a:r>
            <a:r>
              <a:rPr lang="en"/>
              <a:t> support as many files it has a large variety of plugins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9344f5651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9344f5651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934413a13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934413a13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934413a130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934413a130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94a477ed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94a477ed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934413a130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934413a130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934413a130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934413a130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52d32caf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52d32caf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934413a130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934413a130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934413a130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934413a130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Jump over to paint to doodle over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934413a130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934413a130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934413a130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934413a130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934413a130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934413a130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94a477edd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94a477edd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94a477edd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94a477ed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934413a1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934413a1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52d32caf41_0_1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52d32caf41_0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94a477edd3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94a477edd3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Camagru is an image base, social media site, that allows people to take pictures using their webcam or upload them from their personal computers.</a:t>
            </a:r>
            <a:br>
              <a:rPr lang="en">
                <a:solidFill>
                  <a:schemeClr val="dk1"/>
                </a:solidFill>
              </a:rPr>
            </a:br>
            <a:br>
              <a:rPr lang="en">
                <a:solidFill>
                  <a:schemeClr val="dk1"/>
                </a:solidFill>
              </a:rPr>
            </a:br>
            <a:r>
              <a:rPr lang="en">
                <a:solidFill>
                  <a:schemeClr val="dk1"/>
                </a:solidFill>
              </a:rPr>
              <a:t>Users can then add stickers to their images and save them to a timeline or gallery that other people can </a:t>
            </a:r>
            <a:br>
              <a:rPr lang="en">
                <a:solidFill>
                  <a:schemeClr val="dk1"/>
                </a:solidFill>
              </a:rPr>
            </a:br>
            <a:r>
              <a:rPr lang="en">
                <a:solidFill>
                  <a:schemeClr val="dk1"/>
                </a:solidFill>
              </a:rPr>
              <a:t>View,</a:t>
            </a:r>
            <a:br>
              <a:rPr lang="en">
                <a:solidFill>
                  <a:schemeClr val="dk1"/>
                </a:solidFill>
              </a:rPr>
            </a:br>
            <a:r>
              <a:rPr lang="en">
                <a:solidFill>
                  <a:schemeClr val="dk1"/>
                </a:solidFill>
              </a:rPr>
              <a:t>Like, or</a:t>
            </a:r>
            <a:br>
              <a:rPr lang="en">
                <a:solidFill>
                  <a:schemeClr val="dk1"/>
                </a:solidFill>
              </a:rPr>
            </a:br>
            <a:r>
              <a:rPr lang="en">
                <a:solidFill>
                  <a:schemeClr val="dk1"/>
                </a:solidFill>
              </a:rPr>
              <a:t>Comment 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9344f565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9344f565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target audience for this application is any company that needs an image base social media application </a:t>
            </a:r>
            <a:endParaRPr/>
          </a:p>
          <a:p>
            <a:pPr indent="0" lvl="0" marL="0" rtl="0" algn="l">
              <a:spcBef>
                <a:spcPts val="0"/>
              </a:spcBef>
              <a:spcAft>
                <a:spcPts val="0"/>
              </a:spcAft>
              <a:buNone/>
            </a:pPr>
            <a:r>
              <a:rPr lang="en"/>
              <a:t>Or</a:t>
            </a:r>
            <a:endParaRPr/>
          </a:p>
          <a:p>
            <a:pPr indent="0" lvl="0" marL="0" rtl="0" algn="l">
              <a:spcBef>
                <a:spcPts val="0"/>
              </a:spcBef>
              <a:spcAft>
                <a:spcPts val="0"/>
              </a:spcAft>
              <a:buNone/>
            </a:pPr>
            <a:r>
              <a:rPr lang="en"/>
              <a:t>Any business / individual, that has a business problem that can be solve using a web application - as many of the skills learned during the process of this project.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52d32caf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52d32caf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that is because the skills learnt during this project are transferrable to any web application.</a:t>
            </a:r>
            <a:br>
              <a:rPr lang="en"/>
            </a:br>
            <a:br>
              <a:rPr lang="en"/>
            </a:br>
            <a:r>
              <a:rPr lang="en"/>
              <a:t>Since the objective of this project was to teach </a:t>
            </a:r>
            <a:br>
              <a:rPr lang="en"/>
            </a:br>
            <a:r>
              <a:rPr lang="en"/>
              <a:t>basic web development skills, </a:t>
            </a:r>
            <a:endParaRPr/>
          </a:p>
          <a:p>
            <a:pPr indent="0" lvl="0" marL="0" rtl="0" algn="l">
              <a:spcBef>
                <a:spcPts val="0"/>
              </a:spcBef>
              <a:spcAft>
                <a:spcPts val="0"/>
              </a:spcAft>
              <a:buNone/>
            </a:pPr>
            <a:r>
              <a:rPr lang="en"/>
              <a:t>Database structures and entity relationships,</a:t>
            </a:r>
            <a:br>
              <a:rPr lang="en"/>
            </a:br>
            <a:r>
              <a:rPr lang="en"/>
              <a:t>And algorithm skills.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52d32caf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52d32caf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to do some research to bring this project to life.</a:t>
            </a:r>
            <a:br>
              <a:rPr lang="en"/>
            </a:br>
            <a:r>
              <a:rPr lang="en"/>
              <a:t>The internet was my primary source of information and I used a computer to collect this information and analyse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focus of this research was to explore different backend and frontend web technologies</a:t>
            </a:r>
            <a:endParaRPr/>
          </a:p>
          <a:p>
            <a:pPr indent="0" lvl="0" marL="0" rtl="0" algn="l">
              <a:spcBef>
                <a:spcPts val="0"/>
              </a:spcBef>
              <a:spcAft>
                <a:spcPts val="0"/>
              </a:spcAft>
              <a:buNone/>
            </a:pPr>
            <a:r>
              <a:rPr lang="en"/>
              <a:t>Such as,</a:t>
            </a:r>
            <a:endParaRPr/>
          </a:p>
          <a:p>
            <a:pPr indent="0" lvl="0" marL="0" rtl="0" algn="l">
              <a:spcBef>
                <a:spcPts val="0"/>
              </a:spcBef>
              <a:spcAft>
                <a:spcPts val="0"/>
              </a:spcAft>
              <a:buNone/>
            </a:pPr>
            <a:r>
              <a:rPr lang="en"/>
              <a:t>HTML</a:t>
            </a:r>
            <a:endParaRPr/>
          </a:p>
          <a:p>
            <a:pPr indent="0" lvl="0" marL="0" rtl="0" algn="l">
              <a:spcBef>
                <a:spcPts val="0"/>
              </a:spcBef>
              <a:spcAft>
                <a:spcPts val="0"/>
              </a:spcAft>
              <a:buNone/>
            </a:pPr>
            <a:r>
              <a:rPr lang="en"/>
              <a:t>CSS</a:t>
            </a:r>
            <a:endParaRPr/>
          </a:p>
          <a:p>
            <a:pPr indent="0" lvl="0" marL="0" rtl="0" algn="l">
              <a:spcBef>
                <a:spcPts val="0"/>
              </a:spcBef>
              <a:spcAft>
                <a:spcPts val="0"/>
              </a:spcAft>
              <a:buNone/>
            </a:pPr>
            <a:r>
              <a:rPr lang="en"/>
              <a:t>Javascript</a:t>
            </a:r>
            <a:endParaRPr/>
          </a:p>
          <a:p>
            <a:pPr indent="0" lvl="0" marL="0" rtl="0" algn="l">
              <a:spcBef>
                <a:spcPts val="0"/>
              </a:spcBef>
              <a:spcAft>
                <a:spcPts val="0"/>
              </a:spcAft>
              <a:buNone/>
            </a:pPr>
            <a:r>
              <a:rPr lang="en"/>
              <a:t>PHP</a:t>
            </a:r>
            <a:endParaRPr/>
          </a:p>
          <a:p>
            <a:pPr indent="0" lvl="0" marL="0" rtl="0" algn="l">
              <a:spcBef>
                <a:spcPts val="0"/>
              </a:spcBef>
              <a:spcAft>
                <a:spcPts val="0"/>
              </a:spcAft>
              <a:buNone/>
            </a:pPr>
            <a:r>
              <a:rPr lang="en"/>
              <a:t>And MYSQL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estimated time for each of these topics was a day, however research was done </a:t>
            </a:r>
            <a:r>
              <a:rPr lang="en"/>
              <a:t>continuously</a:t>
            </a:r>
            <a:r>
              <a:rPr lang="en"/>
              <a:t> through the application’s development.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52d32caf41_0_1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52d32caf41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52d32caf41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52d32caf41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My camagru had various data management problem needs.</a:t>
            </a:r>
            <a:endParaRPr>
              <a:solidFill>
                <a:schemeClr val="dk1"/>
              </a:solidFill>
            </a:endParaRPr>
          </a:p>
          <a:p>
            <a:pPr indent="0" lvl="0" marL="0" rtl="0" algn="l">
              <a:spcBef>
                <a:spcPts val="0"/>
              </a:spcBef>
              <a:spcAft>
                <a:spcPts val="0"/>
              </a:spcAft>
              <a:buNone/>
            </a:pPr>
            <a:r>
              <a:rPr lang="en">
                <a:solidFill>
                  <a:schemeClr val="dk1"/>
                </a:solidFill>
              </a:rPr>
              <a:t>For example, in order to use the application, a user needs to create an account, and provide certain data of theirs </a:t>
            </a:r>
            <a:endParaRPr>
              <a:solidFill>
                <a:schemeClr val="dk1"/>
              </a:solidFill>
            </a:endParaRPr>
          </a:p>
          <a:p>
            <a:pPr indent="0" lvl="0" marL="0" rtl="0" algn="l">
              <a:spcBef>
                <a:spcPts val="0"/>
              </a:spcBef>
              <a:spcAft>
                <a:spcPts val="0"/>
              </a:spcAft>
              <a:buNone/>
            </a:pPr>
            <a:r>
              <a:rPr lang="en">
                <a:solidFill>
                  <a:schemeClr val="dk1"/>
                </a:solidFill>
              </a:rPr>
              <a:t>such as </a:t>
            </a:r>
            <a:endParaRPr>
              <a:solidFill>
                <a:schemeClr val="dk1"/>
              </a:solidFill>
            </a:endParaRPr>
          </a:p>
          <a:p>
            <a:pPr indent="0" lvl="0" marL="0" rtl="0" algn="l">
              <a:spcBef>
                <a:spcPts val="0"/>
              </a:spcBef>
              <a:spcAft>
                <a:spcPts val="0"/>
              </a:spcAft>
              <a:buNone/>
            </a:pPr>
            <a:r>
              <a:rPr lang="en">
                <a:solidFill>
                  <a:schemeClr val="dk1"/>
                </a:solidFill>
              </a:rPr>
              <a:t>their email and </a:t>
            </a:r>
            <a:endParaRPr>
              <a:solidFill>
                <a:schemeClr val="dk1"/>
              </a:solidFill>
            </a:endParaRPr>
          </a:p>
          <a:p>
            <a:pPr indent="0" lvl="0" marL="0" rtl="0" algn="l">
              <a:spcBef>
                <a:spcPts val="0"/>
              </a:spcBef>
              <a:spcAft>
                <a:spcPts val="0"/>
              </a:spcAft>
              <a:buNone/>
            </a:pPr>
            <a:r>
              <a:rPr lang="en">
                <a:solidFill>
                  <a:schemeClr val="dk1"/>
                </a:solidFill>
              </a:rPr>
              <a:t>a username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Therefore there was a need to capture user profile data,</a:t>
            </a:r>
            <a:endParaRPr>
              <a:solidFill>
                <a:schemeClr val="dk1"/>
              </a:solidFill>
            </a:endParaRPr>
          </a:p>
          <a:p>
            <a:pPr indent="0" lvl="0" marL="0" rtl="0" algn="l">
              <a:spcBef>
                <a:spcPts val="0"/>
              </a:spcBef>
              <a:spcAft>
                <a:spcPts val="0"/>
              </a:spcAft>
              <a:buNone/>
            </a:pPr>
            <a:r>
              <a:rPr lang="en">
                <a:solidFill>
                  <a:schemeClr val="dk1"/>
                </a:solidFill>
              </a:rPr>
              <a:t>But it is pointless collecting this data and not storing it anywhere, imagine if the application and loses all the user data, photos etc when the client leaves site, so data needs to persist.</a:t>
            </a:r>
            <a:br>
              <a:rPr lang="en">
                <a:solidFill>
                  <a:schemeClr val="dk1"/>
                </a:solidFill>
              </a:rPr>
            </a:br>
            <a:br>
              <a:rPr lang="en">
                <a:solidFill>
                  <a:schemeClr val="dk1"/>
                </a:solidFill>
              </a:rPr>
            </a:br>
            <a:r>
              <a:rPr lang="en">
                <a:solidFill>
                  <a:schemeClr val="dk1"/>
                </a:solidFill>
              </a:rPr>
              <a:t>There is also the need for data to be accessible by different parts of the application, especially the parts that have to do with the business logic - for example, associating a comment with the user that post it.</a:t>
            </a:r>
            <a:br>
              <a:rPr lang="en">
                <a:solidFill>
                  <a:schemeClr val="dk1"/>
                </a:solidFill>
              </a:rPr>
            </a:br>
            <a:br>
              <a:rPr lang="en">
                <a:solidFill>
                  <a:schemeClr val="dk1"/>
                </a:solidFill>
              </a:rPr>
            </a:br>
            <a:r>
              <a:rPr lang="en">
                <a:solidFill>
                  <a:schemeClr val="dk1"/>
                </a:solidFill>
              </a:rPr>
              <a:t>Also it is important for the data to be able to be updated or deleted in the case that the user no longer wants the account, or needs to change their password because they have forgotten 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sp>
        <p:nvSpPr>
          <p:cNvPr id="9" name="Google Shape;9;p2"/>
          <p:cNvSpPr/>
          <p:nvPr/>
        </p:nvSpPr>
        <p:spPr>
          <a:xfrm>
            <a:off x="1797875" y="652375"/>
            <a:ext cx="5688401" cy="3992938"/>
          </a:xfrm>
          <a:custGeom>
            <a:rect b="b" l="l" r="r" t="t"/>
            <a:pathLst>
              <a:path extrusionOk="0" h="14030" w="13796">
                <a:moveTo>
                  <a:pt x="11018" y="1"/>
                </a:moveTo>
                <a:lnTo>
                  <a:pt x="0" y="3021"/>
                </a:lnTo>
                <a:lnTo>
                  <a:pt x="2769" y="14030"/>
                </a:lnTo>
                <a:cubicBezTo>
                  <a:pt x="5639" y="13612"/>
                  <a:pt x="8500" y="13135"/>
                  <a:pt x="11353" y="12608"/>
                </a:cubicBezTo>
                <a:cubicBezTo>
                  <a:pt x="11294" y="11771"/>
                  <a:pt x="11244" y="10935"/>
                  <a:pt x="11202" y="10098"/>
                </a:cubicBezTo>
                <a:cubicBezTo>
                  <a:pt x="12064" y="9789"/>
                  <a:pt x="12925" y="9504"/>
                  <a:pt x="13795" y="9245"/>
                </a:cubicBezTo>
                <a:cubicBezTo>
                  <a:pt x="12917" y="9128"/>
                  <a:pt x="12039" y="9036"/>
                  <a:pt x="11152" y="8985"/>
                </a:cubicBezTo>
                <a:cubicBezTo>
                  <a:pt x="11018" y="5999"/>
                  <a:pt x="10976" y="3004"/>
                  <a:pt x="110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2243661" y="709114"/>
            <a:ext cx="5467809" cy="3684842"/>
          </a:xfrm>
          <a:custGeom>
            <a:rect b="b" l="l" r="r" t="t"/>
            <a:pathLst>
              <a:path extrusionOk="0" h="13189" w="13261">
                <a:moveTo>
                  <a:pt x="11288" y="337"/>
                </a:moveTo>
                <a:cubicBezTo>
                  <a:pt x="10886" y="3230"/>
                  <a:pt x="10563" y="6138"/>
                  <a:pt x="10326" y="9047"/>
                </a:cubicBezTo>
                <a:lnTo>
                  <a:pt x="10326" y="9047"/>
                </a:lnTo>
                <a:cubicBezTo>
                  <a:pt x="10302" y="9119"/>
                  <a:pt x="10324" y="9201"/>
                  <a:pt x="10411" y="9227"/>
                </a:cubicBezTo>
                <a:lnTo>
                  <a:pt x="10411" y="9227"/>
                </a:lnTo>
                <a:cubicBezTo>
                  <a:pt x="10424" y="9231"/>
                  <a:pt x="10437" y="9234"/>
                  <a:pt x="10451" y="9235"/>
                </a:cubicBezTo>
                <a:lnTo>
                  <a:pt x="10451" y="9235"/>
                </a:lnTo>
                <a:cubicBezTo>
                  <a:pt x="11077" y="9356"/>
                  <a:pt x="11699" y="9489"/>
                  <a:pt x="12316" y="9639"/>
                </a:cubicBezTo>
                <a:lnTo>
                  <a:pt x="12316" y="9639"/>
                </a:lnTo>
                <a:cubicBezTo>
                  <a:pt x="11658" y="9760"/>
                  <a:pt x="11003" y="9893"/>
                  <a:pt x="10349" y="10035"/>
                </a:cubicBezTo>
                <a:cubicBezTo>
                  <a:pt x="10282" y="10060"/>
                  <a:pt x="10232" y="10118"/>
                  <a:pt x="10232" y="10194"/>
                </a:cubicBezTo>
                <a:cubicBezTo>
                  <a:pt x="10177" y="10980"/>
                  <a:pt x="10122" y="11767"/>
                  <a:pt x="10073" y="12553"/>
                </a:cubicBezTo>
                <a:lnTo>
                  <a:pt x="10073" y="12553"/>
                </a:lnTo>
                <a:cubicBezTo>
                  <a:pt x="7267" y="12713"/>
                  <a:pt x="4468" y="12818"/>
                  <a:pt x="1662" y="12876"/>
                </a:cubicBezTo>
                <a:lnTo>
                  <a:pt x="1662" y="12876"/>
                </a:lnTo>
                <a:cubicBezTo>
                  <a:pt x="1214" y="9210"/>
                  <a:pt x="774" y="5551"/>
                  <a:pt x="334" y="1893"/>
                </a:cubicBezTo>
                <a:lnTo>
                  <a:pt x="334" y="1893"/>
                </a:lnTo>
                <a:lnTo>
                  <a:pt x="11288" y="337"/>
                </a:lnTo>
                <a:close/>
                <a:moveTo>
                  <a:pt x="11464" y="0"/>
                </a:moveTo>
                <a:cubicBezTo>
                  <a:pt x="11452" y="0"/>
                  <a:pt x="11440" y="1"/>
                  <a:pt x="11428" y="4"/>
                </a:cubicBezTo>
                <a:lnTo>
                  <a:pt x="117" y="1610"/>
                </a:lnTo>
                <a:cubicBezTo>
                  <a:pt x="50" y="1627"/>
                  <a:pt x="0" y="1686"/>
                  <a:pt x="9" y="1761"/>
                </a:cubicBezTo>
                <a:cubicBezTo>
                  <a:pt x="460" y="5517"/>
                  <a:pt x="912" y="9273"/>
                  <a:pt x="1364" y="13038"/>
                </a:cubicBezTo>
                <a:cubicBezTo>
                  <a:pt x="1364" y="13122"/>
                  <a:pt x="1439" y="13189"/>
                  <a:pt x="1523" y="13189"/>
                </a:cubicBezTo>
                <a:cubicBezTo>
                  <a:pt x="4426" y="13130"/>
                  <a:pt x="7320" y="13021"/>
                  <a:pt x="10223" y="12854"/>
                </a:cubicBezTo>
                <a:cubicBezTo>
                  <a:pt x="10307" y="12854"/>
                  <a:pt x="10374" y="12787"/>
                  <a:pt x="10374" y="12703"/>
                </a:cubicBezTo>
                <a:cubicBezTo>
                  <a:pt x="10421" y="11909"/>
                  <a:pt x="10477" y="11116"/>
                  <a:pt x="10532" y="10322"/>
                </a:cubicBezTo>
                <a:lnTo>
                  <a:pt x="10532" y="10322"/>
                </a:lnTo>
                <a:cubicBezTo>
                  <a:pt x="11386" y="10130"/>
                  <a:pt x="12240" y="9962"/>
                  <a:pt x="13101" y="9817"/>
                </a:cubicBezTo>
                <a:cubicBezTo>
                  <a:pt x="13260" y="9792"/>
                  <a:pt x="13243" y="9549"/>
                  <a:pt x="13101" y="9516"/>
                </a:cubicBezTo>
                <a:cubicBezTo>
                  <a:pt x="12290" y="9301"/>
                  <a:pt x="11471" y="9117"/>
                  <a:pt x="10645" y="8955"/>
                </a:cubicBezTo>
                <a:lnTo>
                  <a:pt x="10645" y="8955"/>
                </a:lnTo>
                <a:cubicBezTo>
                  <a:pt x="10894" y="6022"/>
                  <a:pt x="11217" y="3105"/>
                  <a:pt x="11629" y="197"/>
                </a:cubicBezTo>
                <a:cubicBezTo>
                  <a:pt x="11651" y="92"/>
                  <a:pt x="11566" y="0"/>
                  <a:pt x="114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1" name="Google Shape;11;p2"/>
          <p:cNvSpPr txBox="1"/>
          <p:nvPr>
            <p:ph idx="1" type="subTitle"/>
          </p:nvPr>
        </p:nvSpPr>
        <p:spPr>
          <a:xfrm flipH="1">
            <a:off x="3326150" y="3427650"/>
            <a:ext cx="2496300" cy="6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2800"/>
              <a:buNone/>
              <a:defRPr sz="135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2" name="Google Shape;12;p2"/>
          <p:cNvGrpSpPr/>
          <p:nvPr/>
        </p:nvGrpSpPr>
        <p:grpSpPr>
          <a:xfrm rot="-5400000">
            <a:off x="51826" y="196600"/>
            <a:ext cx="1888761" cy="1762891"/>
            <a:chOff x="7280351" y="0"/>
            <a:chExt cx="1888761" cy="1762891"/>
          </a:xfrm>
        </p:grpSpPr>
        <p:sp>
          <p:nvSpPr>
            <p:cNvPr id="13" name="Google Shape;13;p2"/>
            <p:cNvSpPr/>
            <p:nvPr/>
          </p:nvSpPr>
          <p:spPr>
            <a:xfrm>
              <a:off x="7712693" y="55876"/>
              <a:ext cx="264710" cy="134652"/>
            </a:xfrm>
            <a:custGeom>
              <a:rect b="b" l="l" r="r" t="t"/>
              <a:pathLst>
                <a:path extrusionOk="0" h="1964" w="3861">
                  <a:moveTo>
                    <a:pt x="1883" y="0"/>
                  </a:moveTo>
                  <a:cubicBezTo>
                    <a:pt x="1816" y="0"/>
                    <a:pt x="1745" y="27"/>
                    <a:pt x="1680" y="88"/>
                  </a:cubicBezTo>
                  <a:cubicBezTo>
                    <a:pt x="1560" y="184"/>
                    <a:pt x="1488" y="329"/>
                    <a:pt x="1440" y="485"/>
                  </a:cubicBezTo>
                  <a:cubicBezTo>
                    <a:pt x="1043" y="449"/>
                    <a:pt x="658" y="425"/>
                    <a:pt x="262" y="413"/>
                  </a:cubicBezTo>
                  <a:cubicBezTo>
                    <a:pt x="258" y="413"/>
                    <a:pt x="255" y="413"/>
                    <a:pt x="251" y="413"/>
                  </a:cubicBezTo>
                  <a:cubicBezTo>
                    <a:pt x="55" y="413"/>
                    <a:pt x="1" y="750"/>
                    <a:pt x="213" y="786"/>
                  </a:cubicBezTo>
                  <a:cubicBezTo>
                    <a:pt x="598" y="846"/>
                    <a:pt x="971" y="882"/>
                    <a:pt x="1355" y="930"/>
                  </a:cubicBezTo>
                  <a:cubicBezTo>
                    <a:pt x="1355" y="978"/>
                    <a:pt x="1343" y="1026"/>
                    <a:pt x="1343" y="1074"/>
                  </a:cubicBezTo>
                  <a:cubicBezTo>
                    <a:pt x="1343" y="1326"/>
                    <a:pt x="1367" y="1687"/>
                    <a:pt x="1584" y="1831"/>
                  </a:cubicBezTo>
                  <a:lnTo>
                    <a:pt x="1584" y="1843"/>
                  </a:lnTo>
                  <a:cubicBezTo>
                    <a:pt x="1623" y="1926"/>
                    <a:pt x="1697" y="1964"/>
                    <a:pt x="1768" y="1964"/>
                  </a:cubicBezTo>
                  <a:cubicBezTo>
                    <a:pt x="1872" y="1964"/>
                    <a:pt x="1968" y="1883"/>
                    <a:pt x="1932" y="1747"/>
                  </a:cubicBezTo>
                  <a:cubicBezTo>
                    <a:pt x="1932" y="1747"/>
                    <a:pt x="1932" y="1735"/>
                    <a:pt x="1920" y="1735"/>
                  </a:cubicBezTo>
                  <a:cubicBezTo>
                    <a:pt x="2005" y="1567"/>
                    <a:pt x="1944" y="1375"/>
                    <a:pt x="1957" y="1170"/>
                  </a:cubicBezTo>
                  <a:cubicBezTo>
                    <a:pt x="1957" y="1110"/>
                    <a:pt x="1969" y="1062"/>
                    <a:pt x="1981" y="1002"/>
                  </a:cubicBezTo>
                  <a:cubicBezTo>
                    <a:pt x="2449" y="1050"/>
                    <a:pt x="2918" y="1098"/>
                    <a:pt x="3387" y="1182"/>
                  </a:cubicBezTo>
                  <a:cubicBezTo>
                    <a:pt x="3406" y="1185"/>
                    <a:pt x="3424" y="1186"/>
                    <a:pt x="3442" y="1186"/>
                  </a:cubicBezTo>
                  <a:cubicBezTo>
                    <a:pt x="3802" y="1186"/>
                    <a:pt x="3860" y="629"/>
                    <a:pt x="3459" y="617"/>
                  </a:cubicBezTo>
                  <a:cubicBezTo>
                    <a:pt x="3014" y="605"/>
                    <a:pt x="2570" y="569"/>
                    <a:pt x="2125" y="533"/>
                  </a:cubicBezTo>
                  <a:cubicBezTo>
                    <a:pt x="2137" y="485"/>
                    <a:pt x="2149" y="425"/>
                    <a:pt x="2161" y="365"/>
                  </a:cubicBezTo>
                  <a:cubicBezTo>
                    <a:pt x="2195" y="167"/>
                    <a:pt x="2051" y="0"/>
                    <a:pt x="18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 name="Google Shape;14;p2"/>
            <p:cNvSpPr/>
            <p:nvPr/>
          </p:nvSpPr>
          <p:spPr>
            <a:xfrm>
              <a:off x="8170674" y="0"/>
              <a:ext cx="220695" cy="178667"/>
            </a:xfrm>
            <a:custGeom>
              <a:rect b="b" l="l" r="r" t="t"/>
              <a:pathLst>
                <a:path extrusionOk="0" h="2606" w="3219">
                  <a:moveTo>
                    <a:pt x="1661" y="0"/>
                  </a:moveTo>
                  <a:cubicBezTo>
                    <a:pt x="1570" y="0"/>
                    <a:pt x="1478" y="41"/>
                    <a:pt x="1419" y="134"/>
                  </a:cubicBezTo>
                  <a:cubicBezTo>
                    <a:pt x="1251" y="374"/>
                    <a:pt x="1155" y="651"/>
                    <a:pt x="1095" y="951"/>
                  </a:cubicBezTo>
                  <a:cubicBezTo>
                    <a:pt x="818" y="951"/>
                    <a:pt x="542" y="963"/>
                    <a:pt x="265" y="975"/>
                  </a:cubicBezTo>
                  <a:cubicBezTo>
                    <a:pt x="1" y="987"/>
                    <a:pt x="1" y="1360"/>
                    <a:pt x="265" y="1372"/>
                  </a:cubicBezTo>
                  <a:cubicBezTo>
                    <a:pt x="530" y="1384"/>
                    <a:pt x="794" y="1396"/>
                    <a:pt x="1071" y="1396"/>
                  </a:cubicBezTo>
                  <a:cubicBezTo>
                    <a:pt x="1059" y="1745"/>
                    <a:pt x="1107" y="2093"/>
                    <a:pt x="1191" y="2406"/>
                  </a:cubicBezTo>
                  <a:cubicBezTo>
                    <a:pt x="1224" y="2545"/>
                    <a:pt x="1328" y="2605"/>
                    <a:pt x="1437" y="2605"/>
                  </a:cubicBezTo>
                  <a:cubicBezTo>
                    <a:pt x="1601" y="2605"/>
                    <a:pt x="1775" y="2467"/>
                    <a:pt x="1732" y="2250"/>
                  </a:cubicBezTo>
                  <a:cubicBezTo>
                    <a:pt x="1672" y="1949"/>
                    <a:pt x="1672" y="1685"/>
                    <a:pt x="1696" y="1408"/>
                  </a:cubicBezTo>
                  <a:lnTo>
                    <a:pt x="1696" y="1408"/>
                  </a:lnTo>
                  <a:cubicBezTo>
                    <a:pt x="2092" y="1420"/>
                    <a:pt x="2489" y="1420"/>
                    <a:pt x="2886" y="1432"/>
                  </a:cubicBezTo>
                  <a:cubicBezTo>
                    <a:pt x="2889" y="1432"/>
                    <a:pt x="2893" y="1432"/>
                    <a:pt x="2897" y="1432"/>
                  </a:cubicBezTo>
                  <a:cubicBezTo>
                    <a:pt x="3215" y="1432"/>
                    <a:pt x="3219" y="915"/>
                    <a:pt x="2907" y="915"/>
                  </a:cubicBezTo>
                  <a:cubicBezTo>
                    <a:pt x="2900" y="915"/>
                    <a:pt x="2893" y="915"/>
                    <a:pt x="2886" y="915"/>
                  </a:cubicBezTo>
                  <a:cubicBezTo>
                    <a:pt x="2513" y="927"/>
                    <a:pt x="2153" y="927"/>
                    <a:pt x="1780" y="939"/>
                  </a:cubicBezTo>
                  <a:cubicBezTo>
                    <a:pt x="1828" y="747"/>
                    <a:pt x="1876" y="555"/>
                    <a:pt x="1936" y="350"/>
                  </a:cubicBezTo>
                  <a:cubicBezTo>
                    <a:pt x="1991" y="140"/>
                    <a:pt x="1828" y="0"/>
                    <a:pt x="1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 name="Google Shape;15;p2"/>
            <p:cNvSpPr/>
            <p:nvPr/>
          </p:nvSpPr>
          <p:spPr>
            <a:xfrm>
              <a:off x="8590192" y="21322"/>
              <a:ext cx="206708" cy="175376"/>
            </a:xfrm>
            <a:custGeom>
              <a:rect b="b" l="l" r="r" t="t"/>
              <a:pathLst>
                <a:path extrusionOk="0" h="2558" w="3015">
                  <a:moveTo>
                    <a:pt x="1413" y="0"/>
                  </a:moveTo>
                  <a:cubicBezTo>
                    <a:pt x="1278" y="0"/>
                    <a:pt x="1142" y="93"/>
                    <a:pt x="1118" y="280"/>
                  </a:cubicBezTo>
                  <a:cubicBezTo>
                    <a:pt x="1094" y="496"/>
                    <a:pt x="1094" y="712"/>
                    <a:pt x="1094" y="929"/>
                  </a:cubicBezTo>
                  <a:cubicBezTo>
                    <a:pt x="806" y="929"/>
                    <a:pt x="529" y="941"/>
                    <a:pt x="253" y="953"/>
                  </a:cubicBezTo>
                  <a:cubicBezTo>
                    <a:pt x="0" y="965"/>
                    <a:pt x="0" y="1338"/>
                    <a:pt x="253" y="1350"/>
                  </a:cubicBezTo>
                  <a:cubicBezTo>
                    <a:pt x="541" y="1374"/>
                    <a:pt x="818" y="1374"/>
                    <a:pt x="1106" y="1386"/>
                  </a:cubicBezTo>
                  <a:cubicBezTo>
                    <a:pt x="1118" y="1698"/>
                    <a:pt x="1154" y="2011"/>
                    <a:pt x="1166" y="2323"/>
                  </a:cubicBezTo>
                  <a:cubicBezTo>
                    <a:pt x="1179" y="2480"/>
                    <a:pt x="1296" y="2558"/>
                    <a:pt x="1413" y="2558"/>
                  </a:cubicBezTo>
                  <a:cubicBezTo>
                    <a:pt x="1530" y="2558"/>
                    <a:pt x="1647" y="2480"/>
                    <a:pt x="1659" y="2323"/>
                  </a:cubicBezTo>
                  <a:cubicBezTo>
                    <a:pt x="1683" y="2023"/>
                    <a:pt x="1707" y="1710"/>
                    <a:pt x="1731" y="1398"/>
                  </a:cubicBezTo>
                  <a:cubicBezTo>
                    <a:pt x="2044" y="1410"/>
                    <a:pt x="2369" y="1410"/>
                    <a:pt x="2693" y="1410"/>
                  </a:cubicBezTo>
                  <a:cubicBezTo>
                    <a:pt x="2697" y="1410"/>
                    <a:pt x="2700" y="1410"/>
                    <a:pt x="2704" y="1410"/>
                  </a:cubicBezTo>
                  <a:cubicBezTo>
                    <a:pt x="3014" y="1410"/>
                    <a:pt x="3014" y="893"/>
                    <a:pt x="2704" y="893"/>
                  </a:cubicBezTo>
                  <a:cubicBezTo>
                    <a:pt x="2700" y="893"/>
                    <a:pt x="2697" y="893"/>
                    <a:pt x="2693" y="893"/>
                  </a:cubicBezTo>
                  <a:lnTo>
                    <a:pt x="1743" y="905"/>
                  </a:lnTo>
                  <a:cubicBezTo>
                    <a:pt x="1743" y="700"/>
                    <a:pt x="1731" y="484"/>
                    <a:pt x="1707" y="280"/>
                  </a:cubicBezTo>
                  <a:cubicBezTo>
                    <a:pt x="1683" y="93"/>
                    <a:pt x="1548" y="0"/>
                    <a:pt x="14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 name="Google Shape;16;p2"/>
            <p:cNvSpPr/>
            <p:nvPr/>
          </p:nvSpPr>
          <p:spPr>
            <a:xfrm>
              <a:off x="8948349" y="22282"/>
              <a:ext cx="220763" cy="194985"/>
            </a:xfrm>
            <a:custGeom>
              <a:rect b="b" l="l" r="r" t="t"/>
              <a:pathLst>
                <a:path extrusionOk="0" h="2844" w="3220">
                  <a:moveTo>
                    <a:pt x="1782" y="1"/>
                  </a:moveTo>
                  <a:cubicBezTo>
                    <a:pt x="1668" y="1"/>
                    <a:pt x="1558" y="63"/>
                    <a:pt x="1520" y="206"/>
                  </a:cubicBezTo>
                  <a:cubicBezTo>
                    <a:pt x="1436" y="482"/>
                    <a:pt x="1376" y="759"/>
                    <a:pt x="1316" y="1035"/>
                  </a:cubicBezTo>
                  <a:cubicBezTo>
                    <a:pt x="967" y="987"/>
                    <a:pt x="619" y="951"/>
                    <a:pt x="270" y="903"/>
                  </a:cubicBezTo>
                  <a:cubicBezTo>
                    <a:pt x="263" y="902"/>
                    <a:pt x="257" y="902"/>
                    <a:pt x="250" y="902"/>
                  </a:cubicBezTo>
                  <a:cubicBezTo>
                    <a:pt x="50" y="902"/>
                    <a:pt x="1" y="1253"/>
                    <a:pt x="222" y="1288"/>
                  </a:cubicBezTo>
                  <a:cubicBezTo>
                    <a:pt x="559" y="1348"/>
                    <a:pt x="895" y="1396"/>
                    <a:pt x="1232" y="1456"/>
                  </a:cubicBezTo>
                  <a:cubicBezTo>
                    <a:pt x="1148" y="1816"/>
                    <a:pt x="1075" y="2189"/>
                    <a:pt x="1003" y="2550"/>
                  </a:cubicBezTo>
                  <a:cubicBezTo>
                    <a:pt x="967" y="2725"/>
                    <a:pt x="1109" y="2843"/>
                    <a:pt x="1244" y="2843"/>
                  </a:cubicBezTo>
                  <a:cubicBezTo>
                    <a:pt x="1331" y="2843"/>
                    <a:pt x="1415" y="2795"/>
                    <a:pt x="1448" y="2682"/>
                  </a:cubicBezTo>
                  <a:cubicBezTo>
                    <a:pt x="1556" y="2297"/>
                    <a:pt x="1677" y="1925"/>
                    <a:pt x="1785" y="1540"/>
                  </a:cubicBezTo>
                  <a:cubicBezTo>
                    <a:pt x="2121" y="1588"/>
                    <a:pt x="2470" y="1648"/>
                    <a:pt x="2806" y="1708"/>
                  </a:cubicBezTo>
                  <a:cubicBezTo>
                    <a:pt x="2826" y="1712"/>
                    <a:pt x="2845" y="1713"/>
                    <a:pt x="2863" y="1713"/>
                  </a:cubicBezTo>
                  <a:cubicBezTo>
                    <a:pt x="3174" y="1713"/>
                    <a:pt x="3219" y="1249"/>
                    <a:pt x="2879" y="1215"/>
                  </a:cubicBezTo>
                  <a:cubicBezTo>
                    <a:pt x="2554" y="1179"/>
                    <a:pt x="2229" y="1143"/>
                    <a:pt x="1905" y="1095"/>
                  </a:cubicBezTo>
                  <a:cubicBezTo>
                    <a:pt x="1965" y="855"/>
                    <a:pt x="2025" y="614"/>
                    <a:pt x="2085" y="362"/>
                  </a:cubicBezTo>
                  <a:cubicBezTo>
                    <a:pt x="2136" y="144"/>
                    <a:pt x="1955" y="1"/>
                    <a:pt x="17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 name="Google Shape;17;p2"/>
            <p:cNvSpPr/>
            <p:nvPr/>
          </p:nvSpPr>
          <p:spPr>
            <a:xfrm>
              <a:off x="7912751" y="260115"/>
              <a:ext cx="239069" cy="169069"/>
            </a:xfrm>
            <a:custGeom>
              <a:rect b="b" l="l" r="r" t="t"/>
              <a:pathLst>
                <a:path extrusionOk="0" h="2466" w="3487">
                  <a:moveTo>
                    <a:pt x="2219" y="0"/>
                  </a:moveTo>
                  <a:cubicBezTo>
                    <a:pt x="2135" y="0"/>
                    <a:pt x="2050" y="39"/>
                    <a:pt x="1996" y="127"/>
                  </a:cubicBezTo>
                  <a:cubicBezTo>
                    <a:pt x="1839" y="367"/>
                    <a:pt x="1755" y="631"/>
                    <a:pt x="1707" y="920"/>
                  </a:cubicBezTo>
                  <a:cubicBezTo>
                    <a:pt x="1226" y="920"/>
                    <a:pt x="733" y="944"/>
                    <a:pt x="253" y="968"/>
                  </a:cubicBezTo>
                  <a:cubicBezTo>
                    <a:pt x="0" y="980"/>
                    <a:pt x="0" y="1341"/>
                    <a:pt x="253" y="1353"/>
                  </a:cubicBezTo>
                  <a:cubicBezTo>
                    <a:pt x="721" y="1377"/>
                    <a:pt x="1202" y="1389"/>
                    <a:pt x="1683" y="1401"/>
                  </a:cubicBezTo>
                  <a:cubicBezTo>
                    <a:pt x="1695" y="1749"/>
                    <a:pt x="1767" y="2086"/>
                    <a:pt x="1900" y="2387"/>
                  </a:cubicBezTo>
                  <a:cubicBezTo>
                    <a:pt x="1922" y="2442"/>
                    <a:pt x="1968" y="2465"/>
                    <a:pt x="2016" y="2465"/>
                  </a:cubicBezTo>
                  <a:cubicBezTo>
                    <a:pt x="2093" y="2465"/>
                    <a:pt x="2176" y="2404"/>
                    <a:pt x="2176" y="2314"/>
                  </a:cubicBezTo>
                  <a:cubicBezTo>
                    <a:pt x="2164" y="2014"/>
                    <a:pt x="2152" y="1701"/>
                    <a:pt x="2188" y="1413"/>
                  </a:cubicBezTo>
                  <a:lnTo>
                    <a:pt x="3162" y="1413"/>
                  </a:lnTo>
                  <a:cubicBezTo>
                    <a:pt x="3486" y="1413"/>
                    <a:pt x="3486" y="908"/>
                    <a:pt x="3162" y="908"/>
                  </a:cubicBezTo>
                  <a:lnTo>
                    <a:pt x="2296" y="908"/>
                  </a:lnTo>
                  <a:cubicBezTo>
                    <a:pt x="2344" y="716"/>
                    <a:pt x="2416" y="523"/>
                    <a:pt x="2477" y="331"/>
                  </a:cubicBezTo>
                  <a:cubicBezTo>
                    <a:pt x="2531" y="135"/>
                    <a:pt x="2377" y="0"/>
                    <a:pt x="2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 name="Google Shape;18;p2"/>
            <p:cNvSpPr/>
            <p:nvPr/>
          </p:nvSpPr>
          <p:spPr>
            <a:xfrm>
              <a:off x="8333846" y="241741"/>
              <a:ext cx="256414" cy="192105"/>
            </a:xfrm>
            <a:custGeom>
              <a:rect b="b" l="l" r="r" t="t"/>
              <a:pathLst>
                <a:path extrusionOk="0" h="2802" w="3740">
                  <a:moveTo>
                    <a:pt x="1666" y="1"/>
                  </a:moveTo>
                  <a:cubicBezTo>
                    <a:pt x="1534" y="1"/>
                    <a:pt x="1401" y="88"/>
                    <a:pt x="1395" y="262"/>
                  </a:cubicBezTo>
                  <a:cubicBezTo>
                    <a:pt x="1383" y="371"/>
                    <a:pt x="1383" y="479"/>
                    <a:pt x="1383" y="587"/>
                  </a:cubicBezTo>
                  <a:cubicBezTo>
                    <a:pt x="987" y="599"/>
                    <a:pt x="590" y="623"/>
                    <a:pt x="217" y="683"/>
                  </a:cubicBezTo>
                  <a:cubicBezTo>
                    <a:pt x="1" y="707"/>
                    <a:pt x="1" y="984"/>
                    <a:pt x="217" y="1008"/>
                  </a:cubicBezTo>
                  <a:cubicBezTo>
                    <a:pt x="590" y="1056"/>
                    <a:pt x="987" y="1092"/>
                    <a:pt x="1383" y="1092"/>
                  </a:cubicBezTo>
                  <a:cubicBezTo>
                    <a:pt x="1395" y="1597"/>
                    <a:pt x="1431" y="2102"/>
                    <a:pt x="1455" y="2594"/>
                  </a:cubicBezTo>
                  <a:cubicBezTo>
                    <a:pt x="1461" y="2733"/>
                    <a:pt x="1564" y="2802"/>
                    <a:pt x="1666" y="2802"/>
                  </a:cubicBezTo>
                  <a:cubicBezTo>
                    <a:pt x="1768" y="2802"/>
                    <a:pt x="1870" y="2733"/>
                    <a:pt x="1876" y="2594"/>
                  </a:cubicBezTo>
                  <a:cubicBezTo>
                    <a:pt x="1900" y="2102"/>
                    <a:pt x="1936" y="1597"/>
                    <a:pt x="1948" y="1104"/>
                  </a:cubicBezTo>
                  <a:cubicBezTo>
                    <a:pt x="2441" y="1104"/>
                    <a:pt x="2934" y="1092"/>
                    <a:pt x="3415" y="1092"/>
                  </a:cubicBezTo>
                  <a:cubicBezTo>
                    <a:pt x="3419" y="1092"/>
                    <a:pt x="3422" y="1092"/>
                    <a:pt x="3426" y="1092"/>
                  </a:cubicBezTo>
                  <a:cubicBezTo>
                    <a:pt x="3739" y="1092"/>
                    <a:pt x="3736" y="587"/>
                    <a:pt x="3415" y="587"/>
                  </a:cubicBezTo>
                  <a:cubicBezTo>
                    <a:pt x="3255" y="591"/>
                    <a:pt x="3093" y="592"/>
                    <a:pt x="2930" y="592"/>
                  </a:cubicBezTo>
                  <a:cubicBezTo>
                    <a:pt x="2605" y="592"/>
                    <a:pt x="2277" y="587"/>
                    <a:pt x="1948" y="587"/>
                  </a:cubicBezTo>
                  <a:cubicBezTo>
                    <a:pt x="1948" y="479"/>
                    <a:pt x="1948" y="371"/>
                    <a:pt x="1936" y="262"/>
                  </a:cubicBezTo>
                  <a:cubicBezTo>
                    <a:pt x="1930" y="88"/>
                    <a:pt x="1798" y="1"/>
                    <a:pt x="1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 name="Google Shape;19;p2"/>
            <p:cNvSpPr/>
            <p:nvPr/>
          </p:nvSpPr>
          <p:spPr>
            <a:xfrm>
              <a:off x="8712160" y="264023"/>
              <a:ext cx="234955" cy="169206"/>
            </a:xfrm>
            <a:custGeom>
              <a:rect b="b" l="l" r="r" t="t"/>
              <a:pathLst>
                <a:path extrusionOk="0" h="2468" w="3427">
                  <a:moveTo>
                    <a:pt x="1387" y="0"/>
                  </a:moveTo>
                  <a:cubicBezTo>
                    <a:pt x="1278" y="0"/>
                    <a:pt x="1167" y="76"/>
                    <a:pt x="1143" y="226"/>
                  </a:cubicBezTo>
                  <a:cubicBezTo>
                    <a:pt x="1119" y="454"/>
                    <a:pt x="1106" y="683"/>
                    <a:pt x="1119" y="911"/>
                  </a:cubicBezTo>
                  <a:cubicBezTo>
                    <a:pt x="818" y="911"/>
                    <a:pt x="517" y="923"/>
                    <a:pt x="217" y="935"/>
                  </a:cubicBezTo>
                  <a:cubicBezTo>
                    <a:pt x="1" y="935"/>
                    <a:pt x="1" y="1272"/>
                    <a:pt x="217" y="1272"/>
                  </a:cubicBezTo>
                  <a:cubicBezTo>
                    <a:pt x="517" y="1284"/>
                    <a:pt x="830" y="1296"/>
                    <a:pt x="1131" y="1296"/>
                  </a:cubicBezTo>
                  <a:cubicBezTo>
                    <a:pt x="1143" y="1620"/>
                    <a:pt x="1167" y="1957"/>
                    <a:pt x="1179" y="2269"/>
                  </a:cubicBezTo>
                  <a:cubicBezTo>
                    <a:pt x="1185" y="2402"/>
                    <a:pt x="1287" y="2468"/>
                    <a:pt x="1387" y="2468"/>
                  </a:cubicBezTo>
                  <a:cubicBezTo>
                    <a:pt x="1488" y="2468"/>
                    <a:pt x="1587" y="2402"/>
                    <a:pt x="1587" y="2269"/>
                  </a:cubicBezTo>
                  <a:cubicBezTo>
                    <a:pt x="1599" y="1957"/>
                    <a:pt x="1623" y="1632"/>
                    <a:pt x="1647" y="1308"/>
                  </a:cubicBezTo>
                  <a:cubicBezTo>
                    <a:pt x="2140" y="1320"/>
                    <a:pt x="2633" y="1332"/>
                    <a:pt x="3126" y="1344"/>
                  </a:cubicBezTo>
                  <a:cubicBezTo>
                    <a:pt x="3427" y="1344"/>
                    <a:pt x="3427" y="863"/>
                    <a:pt x="3126" y="863"/>
                  </a:cubicBezTo>
                  <a:cubicBezTo>
                    <a:pt x="2633" y="875"/>
                    <a:pt x="2152" y="887"/>
                    <a:pt x="1659" y="899"/>
                  </a:cubicBezTo>
                  <a:cubicBezTo>
                    <a:pt x="1659" y="671"/>
                    <a:pt x="1647" y="442"/>
                    <a:pt x="1623" y="226"/>
                  </a:cubicBezTo>
                  <a:cubicBezTo>
                    <a:pt x="1605" y="76"/>
                    <a:pt x="1497"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 name="Google Shape;20;p2"/>
            <p:cNvSpPr/>
            <p:nvPr/>
          </p:nvSpPr>
          <p:spPr>
            <a:xfrm>
              <a:off x="8170674" y="464149"/>
              <a:ext cx="220695" cy="178942"/>
            </a:xfrm>
            <a:custGeom>
              <a:rect b="b" l="l" r="r" t="t"/>
              <a:pathLst>
                <a:path extrusionOk="0" h="2610" w="3219">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1" name="Google Shape;21;p2"/>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2" name="Google Shape;22;p2"/>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3" name="Google Shape;23;p2"/>
            <p:cNvSpPr/>
            <p:nvPr/>
          </p:nvSpPr>
          <p:spPr>
            <a:xfrm>
              <a:off x="7912751" y="724676"/>
              <a:ext cx="239069" cy="168726"/>
            </a:xfrm>
            <a:custGeom>
              <a:rect b="b" l="l" r="r" t="t"/>
              <a:pathLst>
                <a:path extrusionOk="0" h="2461" w="3487">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 name="Google Shape;24;p2"/>
            <p:cNvSpPr/>
            <p:nvPr/>
          </p:nvSpPr>
          <p:spPr>
            <a:xfrm>
              <a:off x="8333846" y="705959"/>
              <a:ext cx="256414" cy="191899"/>
            </a:xfrm>
            <a:custGeom>
              <a:rect b="b" l="l" r="r" t="t"/>
              <a:pathLst>
                <a:path extrusionOk="0" h="2799" w="374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5" name="Google Shape;25;p2"/>
            <p:cNvSpPr/>
            <p:nvPr/>
          </p:nvSpPr>
          <p:spPr>
            <a:xfrm>
              <a:off x="8712160" y="728241"/>
              <a:ext cx="234955" cy="169000"/>
            </a:xfrm>
            <a:custGeom>
              <a:rect b="b" l="l" r="r" t="t"/>
              <a:pathLst>
                <a:path extrusionOk="0" h="2465" w="3427">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6" name="Google Shape;26;p2"/>
            <p:cNvSpPr/>
            <p:nvPr/>
          </p:nvSpPr>
          <p:spPr>
            <a:xfrm>
              <a:off x="7712488" y="520025"/>
              <a:ext cx="264847" cy="135337"/>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7" name="Google Shape;27;p2"/>
            <p:cNvSpPr/>
            <p:nvPr/>
          </p:nvSpPr>
          <p:spPr>
            <a:xfrm>
              <a:off x="8170674" y="464149"/>
              <a:ext cx="220695" cy="178942"/>
            </a:xfrm>
            <a:custGeom>
              <a:rect b="b" l="l" r="r" t="t"/>
              <a:pathLst>
                <a:path extrusionOk="0" h="2610" w="3219">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8" name="Google Shape;28;p2"/>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 name="Google Shape;29;p2"/>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0" name="Google Shape;30;p2"/>
            <p:cNvSpPr/>
            <p:nvPr/>
          </p:nvSpPr>
          <p:spPr>
            <a:xfrm>
              <a:off x="7912751" y="724676"/>
              <a:ext cx="239069" cy="168726"/>
            </a:xfrm>
            <a:custGeom>
              <a:rect b="b" l="l" r="r" t="t"/>
              <a:pathLst>
                <a:path extrusionOk="0" h="2461" w="3487">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1" name="Google Shape;31;p2"/>
            <p:cNvSpPr/>
            <p:nvPr/>
          </p:nvSpPr>
          <p:spPr>
            <a:xfrm>
              <a:off x="8333846" y="705959"/>
              <a:ext cx="256414" cy="191899"/>
            </a:xfrm>
            <a:custGeom>
              <a:rect b="b" l="l" r="r" t="t"/>
              <a:pathLst>
                <a:path extrusionOk="0" h="2799" w="374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 name="Google Shape;32;p2"/>
            <p:cNvSpPr/>
            <p:nvPr/>
          </p:nvSpPr>
          <p:spPr>
            <a:xfrm>
              <a:off x="8712160" y="728241"/>
              <a:ext cx="234955" cy="169000"/>
            </a:xfrm>
            <a:custGeom>
              <a:rect b="b" l="l" r="r" t="t"/>
              <a:pathLst>
                <a:path extrusionOk="0" h="2465" w="3427">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 name="Google Shape;33;p2"/>
            <p:cNvSpPr/>
            <p:nvPr/>
          </p:nvSpPr>
          <p:spPr>
            <a:xfrm>
              <a:off x="8590192" y="950100"/>
              <a:ext cx="206708" cy="175239"/>
            </a:xfrm>
            <a:custGeom>
              <a:rect b="b" l="l" r="r" t="t"/>
              <a:pathLst>
                <a:path extrusionOk="0" h="2556" w="3015">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4" name="Google Shape;34;p2"/>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5" name="Google Shape;35;p2"/>
            <p:cNvSpPr/>
            <p:nvPr/>
          </p:nvSpPr>
          <p:spPr>
            <a:xfrm>
              <a:off x="8333846" y="1170588"/>
              <a:ext cx="256414" cy="191282"/>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 name="Google Shape;36;p2"/>
            <p:cNvSpPr/>
            <p:nvPr/>
          </p:nvSpPr>
          <p:spPr>
            <a:xfrm>
              <a:off x="8712160" y="1192870"/>
              <a:ext cx="234955" cy="169206"/>
            </a:xfrm>
            <a:custGeom>
              <a:rect b="b" l="l" r="r" t="t"/>
              <a:pathLst>
                <a:path extrusionOk="0" h="2468" w="3427">
                  <a:moveTo>
                    <a:pt x="1387" y="0"/>
                  </a:moveTo>
                  <a:cubicBezTo>
                    <a:pt x="1278" y="0"/>
                    <a:pt x="1167" y="75"/>
                    <a:pt x="1143" y="225"/>
                  </a:cubicBezTo>
                  <a:cubicBezTo>
                    <a:pt x="1119" y="454"/>
                    <a:pt x="1106" y="670"/>
                    <a:pt x="1119" y="911"/>
                  </a:cubicBezTo>
                  <a:cubicBezTo>
                    <a:pt x="818" y="911"/>
                    <a:pt x="517" y="923"/>
                    <a:pt x="217" y="923"/>
                  </a:cubicBezTo>
                  <a:cubicBezTo>
                    <a:pt x="1" y="935"/>
                    <a:pt x="1" y="1271"/>
                    <a:pt x="217" y="1271"/>
                  </a:cubicBezTo>
                  <a:cubicBezTo>
                    <a:pt x="517" y="1283"/>
                    <a:pt x="830" y="1295"/>
                    <a:pt x="1131" y="1295"/>
                  </a:cubicBezTo>
                  <a:cubicBezTo>
                    <a:pt x="1143" y="1620"/>
                    <a:pt x="1167" y="1944"/>
                    <a:pt x="1179" y="2269"/>
                  </a:cubicBezTo>
                  <a:cubicBezTo>
                    <a:pt x="1185" y="2401"/>
                    <a:pt x="1287" y="2467"/>
                    <a:pt x="1387" y="2467"/>
                  </a:cubicBezTo>
                  <a:cubicBezTo>
                    <a:pt x="1488" y="2467"/>
                    <a:pt x="1587" y="2401"/>
                    <a:pt x="1587" y="2269"/>
                  </a:cubicBezTo>
                  <a:cubicBezTo>
                    <a:pt x="1599" y="1957"/>
                    <a:pt x="1623" y="1632"/>
                    <a:pt x="1647" y="1307"/>
                  </a:cubicBezTo>
                  <a:cubicBezTo>
                    <a:pt x="2140" y="1319"/>
                    <a:pt x="2633" y="1331"/>
                    <a:pt x="3126" y="1331"/>
                  </a:cubicBezTo>
                  <a:cubicBezTo>
                    <a:pt x="3130" y="1332"/>
                    <a:pt x="3133" y="1332"/>
                    <a:pt x="3137" y="1332"/>
                  </a:cubicBezTo>
                  <a:cubicBezTo>
                    <a:pt x="3426" y="1332"/>
                    <a:pt x="3423" y="863"/>
                    <a:pt x="3126" y="863"/>
                  </a:cubicBezTo>
                  <a:cubicBezTo>
                    <a:pt x="2633" y="875"/>
                    <a:pt x="2152" y="887"/>
                    <a:pt x="1659" y="887"/>
                  </a:cubicBezTo>
                  <a:cubicBezTo>
                    <a:pt x="1659" y="670"/>
                    <a:pt x="1647" y="442"/>
                    <a:pt x="1623" y="225"/>
                  </a:cubicBezTo>
                  <a:cubicBezTo>
                    <a:pt x="1605" y="75"/>
                    <a:pt x="1497"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7" name="Google Shape;37;p2"/>
            <p:cNvSpPr/>
            <p:nvPr/>
          </p:nvSpPr>
          <p:spPr>
            <a:xfrm rot="-5564026">
              <a:off x="8888536" y="1560003"/>
              <a:ext cx="264644" cy="134996"/>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8" name="Google Shape;38;p2"/>
            <p:cNvSpPr/>
            <p:nvPr/>
          </p:nvSpPr>
          <p:spPr>
            <a:xfrm>
              <a:off x="8590192" y="950100"/>
              <a:ext cx="206708" cy="175239"/>
            </a:xfrm>
            <a:custGeom>
              <a:rect b="b" l="l" r="r" t="t"/>
              <a:pathLst>
                <a:path extrusionOk="0" h="2556" w="3015">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9" name="Google Shape;39;p2"/>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0" name="Google Shape;40;p2"/>
            <p:cNvSpPr/>
            <p:nvPr/>
          </p:nvSpPr>
          <p:spPr>
            <a:xfrm>
              <a:off x="8333846" y="1170588"/>
              <a:ext cx="256414" cy="191282"/>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 name="Google Shape;41;p2"/>
            <p:cNvSpPr/>
            <p:nvPr/>
          </p:nvSpPr>
          <p:spPr>
            <a:xfrm>
              <a:off x="7712488" y="520025"/>
              <a:ext cx="264847" cy="135337"/>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2" name="Google Shape;42;p2"/>
            <p:cNvSpPr/>
            <p:nvPr/>
          </p:nvSpPr>
          <p:spPr>
            <a:xfrm>
              <a:off x="7466088" y="287780"/>
              <a:ext cx="264642" cy="134995"/>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3" name="Google Shape;43;p2"/>
            <p:cNvSpPr/>
            <p:nvPr/>
          </p:nvSpPr>
          <p:spPr>
            <a:xfrm>
              <a:off x="8170674" y="928572"/>
              <a:ext cx="220695" cy="178667"/>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4" name="Google Shape;44;p2"/>
            <p:cNvSpPr/>
            <p:nvPr/>
          </p:nvSpPr>
          <p:spPr>
            <a:xfrm>
              <a:off x="8170674" y="928572"/>
              <a:ext cx="220695" cy="178667"/>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5" name="Google Shape;45;p2"/>
            <p:cNvSpPr/>
            <p:nvPr/>
          </p:nvSpPr>
          <p:spPr>
            <a:xfrm>
              <a:off x="7280351" y="24524"/>
              <a:ext cx="239069" cy="169000"/>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6" name="Google Shape;46;p2"/>
            <p:cNvSpPr/>
            <p:nvPr/>
          </p:nvSpPr>
          <p:spPr>
            <a:xfrm>
              <a:off x="8574014" y="1429612"/>
              <a:ext cx="239069" cy="169000"/>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47" name="Google Shape;47;p2"/>
          <p:cNvGrpSpPr/>
          <p:nvPr/>
        </p:nvGrpSpPr>
        <p:grpSpPr>
          <a:xfrm rot="5400000">
            <a:off x="7105176" y="3084900"/>
            <a:ext cx="1888761" cy="1762891"/>
            <a:chOff x="7280351" y="0"/>
            <a:chExt cx="1888761" cy="1762891"/>
          </a:xfrm>
        </p:grpSpPr>
        <p:sp>
          <p:nvSpPr>
            <p:cNvPr id="48" name="Google Shape;48;p2"/>
            <p:cNvSpPr/>
            <p:nvPr/>
          </p:nvSpPr>
          <p:spPr>
            <a:xfrm>
              <a:off x="7712693" y="55876"/>
              <a:ext cx="264710" cy="134652"/>
            </a:xfrm>
            <a:custGeom>
              <a:rect b="b" l="l" r="r" t="t"/>
              <a:pathLst>
                <a:path extrusionOk="0" h="1964" w="3861">
                  <a:moveTo>
                    <a:pt x="1883" y="0"/>
                  </a:moveTo>
                  <a:cubicBezTo>
                    <a:pt x="1816" y="0"/>
                    <a:pt x="1745" y="27"/>
                    <a:pt x="1680" y="88"/>
                  </a:cubicBezTo>
                  <a:cubicBezTo>
                    <a:pt x="1560" y="184"/>
                    <a:pt x="1488" y="329"/>
                    <a:pt x="1440" y="485"/>
                  </a:cubicBezTo>
                  <a:cubicBezTo>
                    <a:pt x="1043" y="449"/>
                    <a:pt x="658" y="425"/>
                    <a:pt x="262" y="413"/>
                  </a:cubicBezTo>
                  <a:cubicBezTo>
                    <a:pt x="258" y="413"/>
                    <a:pt x="255" y="413"/>
                    <a:pt x="251" y="413"/>
                  </a:cubicBezTo>
                  <a:cubicBezTo>
                    <a:pt x="55" y="413"/>
                    <a:pt x="1" y="750"/>
                    <a:pt x="213" y="786"/>
                  </a:cubicBezTo>
                  <a:cubicBezTo>
                    <a:pt x="598" y="846"/>
                    <a:pt x="971" y="882"/>
                    <a:pt x="1355" y="930"/>
                  </a:cubicBezTo>
                  <a:cubicBezTo>
                    <a:pt x="1355" y="978"/>
                    <a:pt x="1343" y="1026"/>
                    <a:pt x="1343" y="1074"/>
                  </a:cubicBezTo>
                  <a:cubicBezTo>
                    <a:pt x="1343" y="1326"/>
                    <a:pt x="1367" y="1687"/>
                    <a:pt x="1584" y="1831"/>
                  </a:cubicBezTo>
                  <a:lnTo>
                    <a:pt x="1584" y="1843"/>
                  </a:lnTo>
                  <a:cubicBezTo>
                    <a:pt x="1623" y="1926"/>
                    <a:pt x="1697" y="1964"/>
                    <a:pt x="1768" y="1964"/>
                  </a:cubicBezTo>
                  <a:cubicBezTo>
                    <a:pt x="1872" y="1964"/>
                    <a:pt x="1968" y="1883"/>
                    <a:pt x="1932" y="1747"/>
                  </a:cubicBezTo>
                  <a:cubicBezTo>
                    <a:pt x="1932" y="1747"/>
                    <a:pt x="1932" y="1735"/>
                    <a:pt x="1920" y="1735"/>
                  </a:cubicBezTo>
                  <a:cubicBezTo>
                    <a:pt x="2005" y="1567"/>
                    <a:pt x="1944" y="1375"/>
                    <a:pt x="1957" y="1170"/>
                  </a:cubicBezTo>
                  <a:cubicBezTo>
                    <a:pt x="1957" y="1110"/>
                    <a:pt x="1969" y="1062"/>
                    <a:pt x="1981" y="1002"/>
                  </a:cubicBezTo>
                  <a:cubicBezTo>
                    <a:pt x="2449" y="1050"/>
                    <a:pt x="2918" y="1098"/>
                    <a:pt x="3387" y="1182"/>
                  </a:cubicBezTo>
                  <a:cubicBezTo>
                    <a:pt x="3406" y="1185"/>
                    <a:pt x="3424" y="1186"/>
                    <a:pt x="3442" y="1186"/>
                  </a:cubicBezTo>
                  <a:cubicBezTo>
                    <a:pt x="3802" y="1186"/>
                    <a:pt x="3860" y="629"/>
                    <a:pt x="3459" y="617"/>
                  </a:cubicBezTo>
                  <a:cubicBezTo>
                    <a:pt x="3014" y="605"/>
                    <a:pt x="2570" y="569"/>
                    <a:pt x="2125" y="533"/>
                  </a:cubicBezTo>
                  <a:cubicBezTo>
                    <a:pt x="2137" y="485"/>
                    <a:pt x="2149" y="425"/>
                    <a:pt x="2161" y="365"/>
                  </a:cubicBezTo>
                  <a:cubicBezTo>
                    <a:pt x="2195" y="167"/>
                    <a:pt x="2051" y="0"/>
                    <a:pt x="18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9" name="Google Shape;49;p2"/>
            <p:cNvSpPr/>
            <p:nvPr/>
          </p:nvSpPr>
          <p:spPr>
            <a:xfrm>
              <a:off x="8170674" y="0"/>
              <a:ext cx="220695" cy="178667"/>
            </a:xfrm>
            <a:custGeom>
              <a:rect b="b" l="l" r="r" t="t"/>
              <a:pathLst>
                <a:path extrusionOk="0" h="2606" w="3219">
                  <a:moveTo>
                    <a:pt x="1661" y="0"/>
                  </a:moveTo>
                  <a:cubicBezTo>
                    <a:pt x="1570" y="0"/>
                    <a:pt x="1478" y="41"/>
                    <a:pt x="1419" y="134"/>
                  </a:cubicBezTo>
                  <a:cubicBezTo>
                    <a:pt x="1251" y="374"/>
                    <a:pt x="1155" y="651"/>
                    <a:pt x="1095" y="951"/>
                  </a:cubicBezTo>
                  <a:cubicBezTo>
                    <a:pt x="818" y="951"/>
                    <a:pt x="542" y="963"/>
                    <a:pt x="265" y="975"/>
                  </a:cubicBezTo>
                  <a:cubicBezTo>
                    <a:pt x="1" y="987"/>
                    <a:pt x="1" y="1360"/>
                    <a:pt x="265" y="1372"/>
                  </a:cubicBezTo>
                  <a:cubicBezTo>
                    <a:pt x="530" y="1384"/>
                    <a:pt x="794" y="1396"/>
                    <a:pt x="1071" y="1396"/>
                  </a:cubicBezTo>
                  <a:cubicBezTo>
                    <a:pt x="1059" y="1745"/>
                    <a:pt x="1107" y="2093"/>
                    <a:pt x="1191" y="2406"/>
                  </a:cubicBezTo>
                  <a:cubicBezTo>
                    <a:pt x="1224" y="2545"/>
                    <a:pt x="1328" y="2605"/>
                    <a:pt x="1437" y="2605"/>
                  </a:cubicBezTo>
                  <a:cubicBezTo>
                    <a:pt x="1601" y="2605"/>
                    <a:pt x="1775" y="2467"/>
                    <a:pt x="1732" y="2250"/>
                  </a:cubicBezTo>
                  <a:cubicBezTo>
                    <a:pt x="1672" y="1949"/>
                    <a:pt x="1672" y="1685"/>
                    <a:pt x="1696" y="1408"/>
                  </a:cubicBezTo>
                  <a:lnTo>
                    <a:pt x="1696" y="1408"/>
                  </a:lnTo>
                  <a:cubicBezTo>
                    <a:pt x="2092" y="1420"/>
                    <a:pt x="2489" y="1420"/>
                    <a:pt x="2886" y="1432"/>
                  </a:cubicBezTo>
                  <a:cubicBezTo>
                    <a:pt x="2889" y="1432"/>
                    <a:pt x="2893" y="1432"/>
                    <a:pt x="2897" y="1432"/>
                  </a:cubicBezTo>
                  <a:cubicBezTo>
                    <a:pt x="3215" y="1432"/>
                    <a:pt x="3219" y="915"/>
                    <a:pt x="2907" y="915"/>
                  </a:cubicBezTo>
                  <a:cubicBezTo>
                    <a:pt x="2900" y="915"/>
                    <a:pt x="2893" y="915"/>
                    <a:pt x="2886" y="915"/>
                  </a:cubicBezTo>
                  <a:cubicBezTo>
                    <a:pt x="2513" y="927"/>
                    <a:pt x="2153" y="927"/>
                    <a:pt x="1780" y="939"/>
                  </a:cubicBezTo>
                  <a:cubicBezTo>
                    <a:pt x="1828" y="747"/>
                    <a:pt x="1876" y="555"/>
                    <a:pt x="1936" y="350"/>
                  </a:cubicBezTo>
                  <a:cubicBezTo>
                    <a:pt x="1991" y="140"/>
                    <a:pt x="1828" y="0"/>
                    <a:pt x="1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0" name="Google Shape;50;p2"/>
            <p:cNvSpPr/>
            <p:nvPr/>
          </p:nvSpPr>
          <p:spPr>
            <a:xfrm>
              <a:off x="8590192" y="21322"/>
              <a:ext cx="206708" cy="175376"/>
            </a:xfrm>
            <a:custGeom>
              <a:rect b="b" l="l" r="r" t="t"/>
              <a:pathLst>
                <a:path extrusionOk="0" h="2558" w="3015">
                  <a:moveTo>
                    <a:pt x="1413" y="0"/>
                  </a:moveTo>
                  <a:cubicBezTo>
                    <a:pt x="1278" y="0"/>
                    <a:pt x="1142" y="93"/>
                    <a:pt x="1118" y="280"/>
                  </a:cubicBezTo>
                  <a:cubicBezTo>
                    <a:pt x="1094" y="496"/>
                    <a:pt x="1094" y="712"/>
                    <a:pt x="1094" y="929"/>
                  </a:cubicBezTo>
                  <a:cubicBezTo>
                    <a:pt x="806" y="929"/>
                    <a:pt x="529" y="941"/>
                    <a:pt x="253" y="953"/>
                  </a:cubicBezTo>
                  <a:cubicBezTo>
                    <a:pt x="0" y="965"/>
                    <a:pt x="0" y="1338"/>
                    <a:pt x="253" y="1350"/>
                  </a:cubicBezTo>
                  <a:cubicBezTo>
                    <a:pt x="541" y="1374"/>
                    <a:pt x="818" y="1374"/>
                    <a:pt x="1106" y="1386"/>
                  </a:cubicBezTo>
                  <a:cubicBezTo>
                    <a:pt x="1118" y="1698"/>
                    <a:pt x="1154" y="2011"/>
                    <a:pt x="1166" y="2323"/>
                  </a:cubicBezTo>
                  <a:cubicBezTo>
                    <a:pt x="1179" y="2480"/>
                    <a:pt x="1296" y="2558"/>
                    <a:pt x="1413" y="2558"/>
                  </a:cubicBezTo>
                  <a:cubicBezTo>
                    <a:pt x="1530" y="2558"/>
                    <a:pt x="1647" y="2480"/>
                    <a:pt x="1659" y="2323"/>
                  </a:cubicBezTo>
                  <a:cubicBezTo>
                    <a:pt x="1683" y="2023"/>
                    <a:pt x="1707" y="1710"/>
                    <a:pt x="1731" y="1398"/>
                  </a:cubicBezTo>
                  <a:cubicBezTo>
                    <a:pt x="2044" y="1410"/>
                    <a:pt x="2369" y="1410"/>
                    <a:pt x="2693" y="1410"/>
                  </a:cubicBezTo>
                  <a:cubicBezTo>
                    <a:pt x="2697" y="1410"/>
                    <a:pt x="2700" y="1410"/>
                    <a:pt x="2704" y="1410"/>
                  </a:cubicBezTo>
                  <a:cubicBezTo>
                    <a:pt x="3014" y="1410"/>
                    <a:pt x="3014" y="893"/>
                    <a:pt x="2704" y="893"/>
                  </a:cubicBezTo>
                  <a:cubicBezTo>
                    <a:pt x="2700" y="893"/>
                    <a:pt x="2697" y="893"/>
                    <a:pt x="2693" y="893"/>
                  </a:cubicBezTo>
                  <a:lnTo>
                    <a:pt x="1743" y="905"/>
                  </a:lnTo>
                  <a:cubicBezTo>
                    <a:pt x="1743" y="700"/>
                    <a:pt x="1731" y="484"/>
                    <a:pt x="1707" y="280"/>
                  </a:cubicBezTo>
                  <a:cubicBezTo>
                    <a:pt x="1683" y="93"/>
                    <a:pt x="1548" y="0"/>
                    <a:pt x="14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1" name="Google Shape;51;p2"/>
            <p:cNvSpPr/>
            <p:nvPr/>
          </p:nvSpPr>
          <p:spPr>
            <a:xfrm>
              <a:off x="8948349" y="22282"/>
              <a:ext cx="220763" cy="194985"/>
            </a:xfrm>
            <a:custGeom>
              <a:rect b="b" l="l" r="r" t="t"/>
              <a:pathLst>
                <a:path extrusionOk="0" h="2844" w="3220">
                  <a:moveTo>
                    <a:pt x="1782" y="1"/>
                  </a:moveTo>
                  <a:cubicBezTo>
                    <a:pt x="1668" y="1"/>
                    <a:pt x="1558" y="63"/>
                    <a:pt x="1520" y="206"/>
                  </a:cubicBezTo>
                  <a:cubicBezTo>
                    <a:pt x="1436" y="482"/>
                    <a:pt x="1376" y="759"/>
                    <a:pt x="1316" y="1035"/>
                  </a:cubicBezTo>
                  <a:cubicBezTo>
                    <a:pt x="967" y="987"/>
                    <a:pt x="619" y="951"/>
                    <a:pt x="270" y="903"/>
                  </a:cubicBezTo>
                  <a:cubicBezTo>
                    <a:pt x="263" y="902"/>
                    <a:pt x="257" y="902"/>
                    <a:pt x="250" y="902"/>
                  </a:cubicBezTo>
                  <a:cubicBezTo>
                    <a:pt x="50" y="902"/>
                    <a:pt x="1" y="1253"/>
                    <a:pt x="222" y="1288"/>
                  </a:cubicBezTo>
                  <a:cubicBezTo>
                    <a:pt x="559" y="1348"/>
                    <a:pt x="895" y="1396"/>
                    <a:pt x="1232" y="1456"/>
                  </a:cubicBezTo>
                  <a:cubicBezTo>
                    <a:pt x="1148" y="1816"/>
                    <a:pt x="1075" y="2189"/>
                    <a:pt x="1003" y="2550"/>
                  </a:cubicBezTo>
                  <a:cubicBezTo>
                    <a:pt x="967" y="2725"/>
                    <a:pt x="1109" y="2843"/>
                    <a:pt x="1244" y="2843"/>
                  </a:cubicBezTo>
                  <a:cubicBezTo>
                    <a:pt x="1331" y="2843"/>
                    <a:pt x="1415" y="2795"/>
                    <a:pt x="1448" y="2682"/>
                  </a:cubicBezTo>
                  <a:cubicBezTo>
                    <a:pt x="1556" y="2297"/>
                    <a:pt x="1677" y="1925"/>
                    <a:pt x="1785" y="1540"/>
                  </a:cubicBezTo>
                  <a:cubicBezTo>
                    <a:pt x="2121" y="1588"/>
                    <a:pt x="2470" y="1648"/>
                    <a:pt x="2806" y="1708"/>
                  </a:cubicBezTo>
                  <a:cubicBezTo>
                    <a:pt x="2826" y="1712"/>
                    <a:pt x="2845" y="1713"/>
                    <a:pt x="2863" y="1713"/>
                  </a:cubicBezTo>
                  <a:cubicBezTo>
                    <a:pt x="3174" y="1713"/>
                    <a:pt x="3219" y="1249"/>
                    <a:pt x="2879" y="1215"/>
                  </a:cubicBezTo>
                  <a:cubicBezTo>
                    <a:pt x="2554" y="1179"/>
                    <a:pt x="2229" y="1143"/>
                    <a:pt x="1905" y="1095"/>
                  </a:cubicBezTo>
                  <a:cubicBezTo>
                    <a:pt x="1965" y="855"/>
                    <a:pt x="2025" y="614"/>
                    <a:pt x="2085" y="362"/>
                  </a:cubicBezTo>
                  <a:cubicBezTo>
                    <a:pt x="2136" y="144"/>
                    <a:pt x="1955" y="1"/>
                    <a:pt x="17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2" name="Google Shape;52;p2"/>
            <p:cNvSpPr/>
            <p:nvPr/>
          </p:nvSpPr>
          <p:spPr>
            <a:xfrm>
              <a:off x="7912751" y="260115"/>
              <a:ext cx="239069" cy="169069"/>
            </a:xfrm>
            <a:custGeom>
              <a:rect b="b" l="l" r="r" t="t"/>
              <a:pathLst>
                <a:path extrusionOk="0" h="2466" w="3487">
                  <a:moveTo>
                    <a:pt x="2219" y="0"/>
                  </a:moveTo>
                  <a:cubicBezTo>
                    <a:pt x="2135" y="0"/>
                    <a:pt x="2050" y="39"/>
                    <a:pt x="1996" y="127"/>
                  </a:cubicBezTo>
                  <a:cubicBezTo>
                    <a:pt x="1839" y="367"/>
                    <a:pt x="1755" y="631"/>
                    <a:pt x="1707" y="920"/>
                  </a:cubicBezTo>
                  <a:cubicBezTo>
                    <a:pt x="1226" y="920"/>
                    <a:pt x="733" y="944"/>
                    <a:pt x="253" y="968"/>
                  </a:cubicBezTo>
                  <a:cubicBezTo>
                    <a:pt x="0" y="980"/>
                    <a:pt x="0" y="1341"/>
                    <a:pt x="253" y="1353"/>
                  </a:cubicBezTo>
                  <a:cubicBezTo>
                    <a:pt x="721" y="1377"/>
                    <a:pt x="1202" y="1389"/>
                    <a:pt x="1683" y="1401"/>
                  </a:cubicBezTo>
                  <a:cubicBezTo>
                    <a:pt x="1695" y="1749"/>
                    <a:pt x="1767" y="2086"/>
                    <a:pt x="1900" y="2387"/>
                  </a:cubicBezTo>
                  <a:cubicBezTo>
                    <a:pt x="1922" y="2442"/>
                    <a:pt x="1968" y="2465"/>
                    <a:pt x="2016" y="2465"/>
                  </a:cubicBezTo>
                  <a:cubicBezTo>
                    <a:pt x="2093" y="2465"/>
                    <a:pt x="2176" y="2404"/>
                    <a:pt x="2176" y="2314"/>
                  </a:cubicBezTo>
                  <a:cubicBezTo>
                    <a:pt x="2164" y="2014"/>
                    <a:pt x="2152" y="1701"/>
                    <a:pt x="2188" y="1413"/>
                  </a:cubicBezTo>
                  <a:lnTo>
                    <a:pt x="3162" y="1413"/>
                  </a:lnTo>
                  <a:cubicBezTo>
                    <a:pt x="3486" y="1413"/>
                    <a:pt x="3486" y="908"/>
                    <a:pt x="3162" y="908"/>
                  </a:cubicBezTo>
                  <a:lnTo>
                    <a:pt x="2296" y="908"/>
                  </a:lnTo>
                  <a:cubicBezTo>
                    <a:pt x="2344" y="716"/>
                    <a:pt x="2416" y="523"/>
                    <a:pt x="2477" y="331"/>
                  </a:cubicBezTo>
                  <a:cubicBezTo>
                    <a:pt x="2531" y="135"/>
                    <a:pt x="2377" y="0"/>
                    <a:pt x="2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3" name="Google Shape;53;p2"/>
            <p:cNvSpPr/>
            <p:nvPr/>
          </p:nvSpPr>
          <p:spPr>
            <a:xfrm>
              <a:off x="8333846" y="241741"/>
              <a:ext cx="256414" cy="192105"/>
            </a:xfrm>
            <a:custGeom>
              <a:rect b="b" l="l" r="r" t="t"/>
              <a:pathLst>
                <a:path extrusionOk="0" h="2802" w="3740">
                  <a:moveTo>
                    <a:pt x="1666" y="1"/>
                  </a:moveTo>
                  <a:cubicBezTo>
                    <a:pt x="1534" y="1"/>
                    <a:pt x="1401" y="88"/>
                    <a:pt x="1395" y="262"/>
                  </a:cubicBezTo>
                  <a:cubicBezTo>
                    <a:pt x="1383" y="371"/>
                    <a:pt x="1383" y="479"/>
                    <a:pt x="1383" y="587"/>
                  </a:cubicBezTo>
                  <a:cubicBezTo>
                    <a:pt x="987" y="599"/>
                    <a:pt x="590" y="623"/>
                    <a:pt x="217" y="683"/>
                  </a:cubicBezTo>
                  <a:cubicBezTo>
                    <a:pt x="1" y="707"/>
                    <a:pt x="1" y="984"/>
                    <a:pt x="217" y="1008"/>
                  </a:cubicBezTo>
                  <a:cubicBezTo>
                    <a:pt x="590" y="1056"/>
                    <a:pt x="987" y="1092"/>
                    <a:pt x="1383" y="1092"/>
                  </a:cubicBezTo>
                  <a:cubicBezTo>
                    <a:pt x="1395" y="1597"/>
                    <a:pt x="1431" y="2102"/>
                    <a:pt x="1455" y="2594"/>
                  </a:cubicBezTo>
                  <a:cubicBezTo>
                    <a:pt x="1461" y="2733"/>
                    <a:pt x="1564" y="2802"/>
                    <a:pt x="1666" y="2802"/>
                  </a:cubicBezTo>
                  <a:cubicBezTo>
                    <a:pt x="1768" y="2802"/>
                    <a:pt x="1870" y="2733"/>
                    <a:pt x="1876" y="2594"/>
                  </a:cubicBezTo>
                  <a:cubicBezTo>
                    <a:pt x="1900" y="2102"/>
                    <a:pt x="1936" y="1597"/>
                    <a:pt x="1948" y="1104"/>
                  </a:cubicBezTo>
                  <a:cubicBezTo>
                    <a:pt x="2441" y="1104"/>
                    <a:pt x="2934" y="1092"/>
                    <a:pt x="3415" y="1092"/>
                  </a:cubicBezTo>
                  <a:cubicBezTo>
                    <a:pt x="3419" y="1092"/>
                    <a:pt x="3422" y="1092"/>
                    <a:pt x="3426" y="1092"/>
                  </a:cubicBezTo>
                  <a:cubicBezTo>
                    <a:pt x="3739" y="1092"/>
                    <a:pt x="3736" y="587"/>
                    <a:pt x="3415" y="587"/>
                  </a:cubicBezTo>
                  <a:cubicBezTo>
                    <a:pt x="3255" y="591"/>
                    <a:pt x="3093" y="592"/>
                    <a:pt x="2930" y="592"/>
                  </a:cubicBezTo>
                  <a:cubicBezTo>
                    <a:pt x="2605" y="592"/>
                    <a:pt x="2277" y="587"/>
                    <a:pt x="1948" y="587"/>
                  </a:cubicBezTo>
                  <a:cubicBezTo>
                    <a:pt x="1948" y="479"/>
                    <a:pt x="1948" y="371"/>
                    <a:pt x="1936" y="262"/>
                  </a:cubicBezTo>
                  <a:cubicBezTo>
                    <a:pt x="1930" y="88"/>
                    <a:pt x="1798" y="1"/>
                    <a:pt x="1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4" name="Google Shape;54;p2"/>
            <p:cNvSpPr/>
            <p:nvPr/>
          </p:nvSpPr>
          <p:spPr>
            <a:xfrm>
              <a:off x="8712160" y="264023"/>
              <a:ext cx="234955" cy="169206"/>
            </a:xfrm>
            <a:custGeom>
              <a:rect b="b" l="l" r="r" t="t"/>
              <a:pathLst>
                <a:path extrusionOk="0" h="2468" w="3427">
                  <a:moveTo>
                    <a:pt x="1387" y="0"/>
                  </a:moveTo>
                  <a:cubicBezTo>
                    <a:pt x="1278" y="0"/>
                    <a:pt x="1167" y="76"/>
                    <a:pt x="1143" y="226"/>
                  </a:cubicBezTo>
                  <a:cubicBezTo>
                    <a:pt x="1119" y="454"/>
                    <a:pt x="1106" y="683"/>
                    <a:pt x="1119" y="911"/>
                  </a:cubicBezTo>
                  <a:cubicBezTo>
                    <a:pt x="818" y="911"/>
                    <a:pt x="517" y="923"/>
                    <a:pt x="217" y="935"/>
                  </a:cubicBezTo>
                  <a:cubicBezTo>
                    <a:pt x="1" y="935"/>
                    <a:pt x="1" y="1272"/>
                    <a:pt x="217" y="1272"/>
                  </a:cubicBezTo>
                  <a:cubicBezTo>
                    <a:pt x="517" y="1284"/>
                    <a:pt x="830" y="1296"/>
                    <a:pt x="1131" y="1296"/>
                  </a:cubicBezTo>
                  <a:cubicBezTo>
                    <a:pt x="1143" y="1620"/>
                    <a:pt x="1167" y="1957"/>
                    <a:pt x="1179" y="2269"/>
                  </a:cubicBezTo>
                  <a:cubicBezTo>
                    <a:pt x="1185" y="2402"/>
                    <a:pt x="1287" y="2468"/>
                    <a:pt x="1387" y="2468"/>
                  </a:cubicBezTo>
                  <a:cubicBezTo>
                    <a:pt x="1488" y="2468"/>
                    <a:pt x="1587" y="2402"/>
                    <a:pt x="1587" y="2269"/>
                  </a:cubicBezTo>
                  <a:cubicBezTo>
                    <a:pt x="1599" y="1957"/>
                    <a:pt x="1623" y="1632"/>
                    <a:pt x="1647" y="1308"/>
                  </a:cubicBezTo>
                  <a:cubicBezTo>
                    <a:pt x="2140" y="1320"/>
                    <a:pt x="2633" y="1332"/>
                    <a:pt x="3126" y="1344"/>
                  </a:cubicBezTo>
                  <a:cubicBezTo>
                    <a:pt x="3427" y="1344"/>
                    <a:pt x="3427" y="863"/>
                    <a:pt x="3126" y="863"/>
                  </a:cubicBezTo>
                  <a:cubicBezTo>
                    <a:pt x="2633" y="875"/>
                    <a:pt x="2152" y="887"/>
                    <a:pt x="1659" y="899"/>
                  </a:cubicBezTo>
                  <a:cubicBezTo>
                    <a:pt x="1659" y="671"/>
                    <a:pt x="1647" y="442"/>
                    <a:pt x="1623" y="226"/>
                  </a:cubicBezTo>
                  <a:cubicBezTo>
                    <a:pt x="1605" y="76"/>
                    <a:pt x="1497"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 name="Google Shape;55;p2"/>
            <p:cNvSpPr/>
            <p:nvPr/>
          </p:nvSpPr>
          <p:spPr>
            <a:xfrm>
              <a:off x="8170674" y="464149"/>
              <a:ext cx="220695" cy="178942"/>
            </a:xfrm>
            <a:custGeom>
              <a:rect b="b" l="l" r="r" t="t"/>
              <a:pathLst>
                <a:path extrusionOk="0" h="2610" w="3219">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6" name="Google Shape;56;p2"/>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7" name="Google Shape;57;p2"/>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8" name="Google Shape;58;p2"/>
            <p:cNvSpPr/>
            <p:nvPr/>
          </p:nvSpPr>
          <p:spPr>
            <a:xfrm>
              <a:off x="7912751" y="724676"/>
              <a:ext cx="239069" cy="168726"/>
            </a:xfrm>
            <a:custGeom>
              <a:rect b="b" l="l" r="r" t="t"/>
              <a:pathLst>
                <a:path extrusionOk="0" h="2461" w="3487">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 name="Google Shape;59;p2"/>
            <p:cNvSpPr/>
            <p:nvPr/>
          </p:nvSpPr>
          <p:spPr>
            <a:xfrm>
              <a:off x="8333846" y="705959"/>
              <a:ext cx="256414" cy="191899"/>
            </a:xfrm>
            <a:custGeom>
              <a:rect b="b" l="l" r="r" t="t"/>
              <a:pathLst>
                <a:path extrusionOk="0" h="2799" w="374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0" name="Google Shape;60;p2"/>
            <p:cNvSpPr/>
            <p:nvPr/>
          </p:nvSpPr>
          <p:spPr>
            <a:xfrm>
              <a:off x="8712160" y="728241"/>
              <a:ext cx="234955" cy="169000"/>
            </a:xfrm>
            <a:custGeom>
              <a:rect b="b" l="l" r="r" t="t"/>
              <a:pathLst>
                <a:path extrusionOk="0" h="2465" w="3427">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1" name="Google Shape;61;p2"/>
            <p:cNvSpPr/>
            <p:nvPr/>
          </p:nvSpPr>
          <p:spPr>
            <a:xfrm>
              <a:off x="7712488" y="520025"/>
              <a:ext cx="264847" cy="135337"/>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 name="Google Shape;62;p2"/>
            <p:cNvSpPr/>
            <p:nvPr/>
          </p:nvSpPr>
          <p:spPr>
            <a:xfrm>
              <a:off x="8170674" y="464149"/>
              <a:ext cx="220695" cy="178942"/>
            </a:xfrm>
            <a:custGeom>
              <a:rect b="b" l="l" r="r" t="t"/>
              <a:pathLst>
                <a:path extrusionOk="0" h="2610" w="3219">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 name="Google Shape;63;p2"/>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 name="Google Shape;64;p2"/>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 name="Google Shape;65;p2"/>
            <p:cNvSpPr/>
            <p:nvPr/>
          </p:nvSpPr>
          <p:spPr>
            <a:xfrm>
              <a:off x="7912751" y="724676"/>
              <a:ext cx="239069" cy="168726"/>
            </a:xfrm>
            <a:custGeom>
              <a:rect b="b" l="l" r="r" t="t"/>
              <a:pathLst>
                <a:path extrusionOk="0" h="2461" w="3487">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 name="Google Shape;66;p2"/>
            <p:cNvSpPr/>
            <p:nvPr/>
          </p:nvSpPr>
          <p:spPr>
            <a:xfrm>
              <a:off x="8333846" y="705959"/>
              <a:ext cx="256414" cy="191899"/>
            </a:xfrm>
            <a:custGeom>
              <a:rect b="b" l="l" r="r" t="t"/>
              <a:pathLst>
                <a:path extrusionOk="0" h="2799" w="374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7" name="Google Shape;67;p2"/>
            <p:cNvSpPr/>
            <p:nvPr/>
          </p:nvSpPr>
          <p:spPr>
            <a:xfrm>
              <a:off x="8712160" y="728241"/>
              <a:ext cx="234955" cy="169000"/>
            </a:xfrm>
            <a:custGeom>
              <a:rect b="b" l="l" r="r" t="t"/>
              <a:pathLst>
                <a:path extrusionOk="0" h="2465" w="3427">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8" name="Google Shape;68;p2"/>
            <p:cNvSpPr/>
            <p:nvPr/>
          </p:nvSpPr>
          <p:spPr>
            <a:xfrm>
              <a:off x="8590192" y="950100"/>
              <a:ext cx="206708" cy="175239"/>
            </a:xfrm>
            <a:custGeom>
              <a:rect b="b" l="l" r="r" t="t"/>
              <a:pathLst>
                <a:path extrusionOk="0" h="2556" w="3015">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 name="Google Shape;69;p2"/>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0" name="Google Shape;70;p2"/>
            <p:cNvSpPr/>
            <p:nvPr/>
          </p:nvSpPr>
          <p:spPr>
            <a:xfrm>
              <a:off x="8333846" y="1170588"/>
              <a:ext cx="256414" cy="191282"/>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1" name="Google Shape;71;p2"/>
            <p:cNvSpPr/>
            <p:nvPr/>
          </p:nvSpPr>
          <p:spPr>
            <a:xfrm>
              <a:off x="8712160" y="1192870"/>
              <a:ext cx="234955" cy="169206"/>
            </a:xfrm>
            <a:custGeom>
              <a:rect b="b" l="l" r="r" t="t"/>
              <a:pathLst>
                <a:path extrusionOk="0" h="2468" w="3427">
                  <a:moveTo>
                    <a:pt x="1387" y="0"/>
                  </a:moveTo>
                  <a:cubicBezTo>
                    <a:pt x="1278" y="0"/>
                    <a:pt x="1167" y="75"/>
                    <a:pt x="1143" y="225"/>
                  </a:cubicBezTo>
                  <a:cubicBezTo>
                    <a:pt x="1119" y="454"/>
                    <a:pt x="1106" y="670"/>
                    <a:pt x="1119" y="911"/>
                  </a:cubicBezTo>
                  <a:cubicBezTo>
                    <a:pt x="818" y="911"/>
                    <a:pt x="517" y="923"/>
                    <a:pt x="217" y="923"/>
                  </a:cubicBezTo>
                  <a:cubicBezTo>
                    <a:pt x="1" y="935"/>
                    <a:pt x="1" y="1271"/>
                    <a:pt x="217" y="1271"/>
                  </a:cubicBezTo>
                  <a:cubicBezTo>
                    <a:pt x="517" y="1283"/>
                    <a:pt x="830" y="1295"/>
                    <a:pt x="1131" y="1295"/>
                  </a:cubicBezTo>
                  <a:cubicBezTo>
                    <a:pt x="1143" y="1620"/>
                    <a:pt x="1167" y="1944"/>
                    <a:pt x="1179" y="2269"/>
                  </a:cubicBezTo>
                  <a:cubicBezTo>
                    <a:pt x="1185" y="2401"/>
                    <a:pt x="1287" y="2467"/>
                    <a:pt x="1387" y="2467"/>
                  </a:cubicBezTo>
                  <a:cubicBezTo>
                    <a:pt x="1488" y="2467"/>
                    <a:pt x="1587" y="2401"/>
                    <a:pt x="1587" y="2269"/>
                  </a:cubicBezTo>
                  <a:cubicBezTo>
                    <a:pt x="1599" y="1957"/>
                    <a:pt x="1623" y="1632"/>
                    <a:pt x="1647" y="1307"/>
                  </a:cubicBezTo>
                  <a:cubicBezTo>
                    <a:pt x="2140" y="1319"/>
                    <a:pt x="2633" y="1331"/>
                    <a:pt x="3126" y="1331"/>
                  </a:cubicBezTo>
                  <a:cubicBezTo>
                    <a:pt x="3130" y="1332"/>
                    <a:pt x="3133" y="1332"/>
                    <a:pt x="3137" y="1332"/>
                  </a:cubicBezTo>
                  <a:cubicBezTo>
                    <a:pt x="3426" y="1332"/>
                    <a:pt x="3423" y="863"/>
                    <a:pt x="3126" y="863"/>
                  </a:cubicBezTo>
                  <a:cubicBezTo>
                    <a:pt x="2633" y="875"/>
                    <a:pt x="2152" y="887"/>
                    <a:pt x="1659" y="887"/>
                  </a:cubicBezTo>
                  <a:cubicBezTo>
                    <a:pt x="1659" y="670"/>
                    <a:pt x="1647" y="442"/>
                    <a:pt x="1623" y="225"/>
                  </a:cubicBezTo>
                  <a:cubicBezTo>
                    <a:pt x="1605" y="75"/>
                    <a:pt x="1497"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2" name="Google Shape;72;p2"/>
            <p:cNvSpPr/>
            <p:nvPr/>
          </p:nvSpPr>
          <p:spPr>
            <a:xfrm rot="-5564026">
              <a:off x="8888536" y="1560003"/>
              <a:ext cx="264644" cy="134996"/>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 name="Google Shape;73;p2"/>
            <p:cNvSpPr/>
            <p:nvPr/>
          </p:nvSpPr>
          <p:spPr>
            <a:xfrm>
              <a:off x="8590192" y="950100"/>
              <a:ext cx="206708" cy="175239"/>
            </a:xfrm>
            <a:custGeom>
              <a:rect b="b" l="l" r="r" t="t"/>
              <a:pathLst>
                <a:path extrusionOk="0" h="2556" w="3015">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 name="Google Shape;74;p2"/>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5" name="Google Shape;75;p2"/>
            <p:cNvSpPr/>
            <p:nvPr/>
          </p:nvSpPr>
          <p:spPr>
            <a:xfrm>
              <a:off x="8333846" y="1170588"/>
              <a:ext cx="256414" cy="191282"/>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 name="Google Shape;76;p2"/>
            <p:cNvSpPr/>
            <p:nvPr/>
          </p:nvSpPr>
          <p:spPr>
            <a:xfrm>
              <a:off x="7712488" y="520025"/>
              <a:ext cx="264847" cy="135337"/>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 name="Google Shape;77;p2"/>
            <p:cNvSpPr/>
            <p:nvPr/>
          </p:nvSpPr>
          <p:spPr>
            <a:xfrm>
              <a:off x="7466088" y="287780"/>
              <a:ext cx="264642" cy="134995"/>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8" name="Google Shape;78;p2"/>
            <p:cNvSpPr/>
            <p:nvPr/>
          </p:nvSpPr>
          <p:spPr>
            <a:xfrm>
              <a:off x="8170674" y="928572"/>
              <a:ext cx="220695" cy="178667"/>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 name="Google Shape;79;p2"/>
            <p:cNvSpPr/>
            <p:nvPr/>
          </p:nvSpPr>
          <p:spPr>
            <a:xfrm>
              <a:off x="8170674" y="928572"/>
              <a:ext cx="220695" cy="178667"/>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 name="Google Shape;80;p2"/>
            <p:cNvSpPr/>
            <p:nvPr/>
          </p:nvSpPr>
          <p:spPr>
            <a:xfrm>
              <a:off x="7280351" y="24524"/>
              <a:ext cx="239069" cy="169000"/>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 name="Google Shape;81;p2"/>
            <p:cNvSpPr/>
            <p:nvPr/>
          </p:nvSpPr>
          <p:spPr>
            <a:xfrm>
              <a:off x="8574014" y="1429612"/>
              <a:ext cx="239069" cy="169000"/>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82" name="Google Shape;82;p2"/>
          <p:cNvSpPr/>
          <p:nvPr/>
        </p:nvSpPr>
        <p:spPr>
          <a:xfrm rot="7631413">
            <a:off x="7610830" y="197792"/>
            <a:ext cx="1087435" cy="811204"/>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txBox="1"/>
          <p:nvPr>
            <p:ph type="ctrTitle"/>
          </p:nvPr>
        </p:nvSpPr>
        <p:spPr>
          <a:xfrm flipH="1">
            <a:off x="2867275" y="1514975"/>
            <a:ext cx="3414300" cy="1731300"/>
          </a:xfrm>
          <a:prstGeom prst="rect">
            <a:avLst/>
          </a:prstGeom>
        </p:spPr>
        <p:txBody>
          <a:bodyPr anchorCtr="0" anchor="b" bIns="91425" lIns="91425" spcFirstLastPara="1" rIns="91425" wrap="square" tIns="91425">
            <a:noAutofit/>
          </a:bodyPr>
          <a:lstStyle>
            <a:lvl1pPr lvl="0" rtl="0" algn="ctr">
              <a:lnSpc>
                <a:spcPct val="85000"/>
              </a:lnSpc>
              <a:spcBef>
                <a:spcPts val="0"/>
              </a:spcBef>
              <a:spcAft>
                <a:spcPts val="0"/>
              </a:spcAft>
              <a:buClr>
                <a:schemeClr val="accent3"/>
              </a:buClr>
              <a:buSzPts val="5200"/>
              <a:buFont typeface="Pacifico"/>
              <a:buNone/>
              <a:defRPr sz="6000">
                <a:solidFill>
                  <a:schemeClr val="accent3"/>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84" name="Google Shape;84;p2"/>
          <p:cNvGrpSpPr/>
          <p:nvPr/>
        </p:nvGrpSpPr>
        <p:grpSpPr>
          <a:xfrm>
            <a:off x="-110838" y="3995083"/>
            <a:ext cx="2217087" cy="796455"/>
            <a:chOff x="7591575" y="960850"/>
            <a:chExt cx="2263950" cy="470301"/>
          </a:xfrm>
        </p:grpSpPr>
        <p:sp>
          <p:nvSpPr>
            <p:cNvPr id="85" name="Google Shape;85;p2"/>
            <p:cNvSpPr/>
            <p:nvPr/>
          </p:nvSpPr>
          <p:spPr>
            <a:xfrm>
              <a:off x="7592364" y="960850"/>
              <a:ext cx="514794" cy="32804"/>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6" name="Google Shape;86;p2"/>
            <p:cNvSpPr/>
            <p:nvPr/>
          </p:nvSpPr>
          <p:spPr>
            <a:xfrm>
              <a:off x="7591575" y="1040377"/>
              <a:ext cx="1049388" cy="48815"/>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 name="Google Shape;87;p2"/>
            <p:cNvSpPr/>
            <p:nvPr/>
          </p:nvSpPr>
          <p:spPr>
            <a:xfrm>
              <a:off x="7592562" y="1151009"/>
              <a:ext cx="1520439" cy="47377"/>
            </a:xfrm>
            <a:custGeom>
              <a:rect b="b" l="l" r="r" t="t"/>
              <a:pathLst>
                <a:path extrusionOk="0" h="725" w="23114">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 name="Google Shape;88;p2"/>
            <p:cNvSpPr/>
            <p:nvPr/>
          </p:nvSpPr>
          <p:spPr>
            <a:xfrm>
              <a:off x="7593943" y="1246676"/>
              <a:ext cx="1898608" cy="45547"/>
            </a:xfrm>
            <a:custGeom>
              <a:rect b="b" l="l" r="r" t="t"/>
              <a:pathLst>
                <a:path extrusionOk="0" h="697" w="28863">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 name="Google Shape;89;p2"/>
            <p:cNvSpPr/>
            <p:nvPr/>
          </p:nvSpPr>
          <p:spPr>
            <a:xfrm>
              <a:off x="7593154" y="1355805"/>
              <a:ext cx="2262372" cy="75346"/>
            </a:xfrm>
            <a:custGeom>
              <a:rect b="b" l="l" r="r" t="t"/>
              <a:pathLst>
                <a:path extrusionOk="0" h="1153" w="34393">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90" name="Google Shape;90;p2"/>
          <p:cNvSpPr/>
          <p:nvPr/>
        </p:nvSpPr>
        <p:spPr>
          <a:xfrm>
            <a:off x="3095226" y="3246276"/>
            <a:ext cx="2391554" cy="108050"/>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 name="Google Shape;91;p2"/>
          <p:cNvSpPr/>
          <p:nvPr/>
        </p:nvSpPr>
        <p:spPr>
          <a:xfrm rot="7631436">
            <a:off x="8198706" y="885440"/>
            <a:ext cx="726647" cy="542071"/>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6" name="Shape 246"/>
        <p:cNvGrpSpPr/>
        <p:nvPr/>
      </p:nvGrpSpPr>
      <p:grpSpPr>
        <a:xfrm>
          <a:off x="0" y="0"/>
          <a:ext cx="0" cy="0"/>
          <a:chOff x="0" y="0"/>
          <a:chExt cx="0" cy="0"/>
        </a:xfrm>
      </p:grpSpPr>
      <p:pic>
        <p:nvPicPr>
          <p:cNvPr id="247" name="Google Shape;247;p11"/>
          <p:cNvPicPr preferRelativeResize="0"/>
          <p:nvPr/>
        </p:nvPicPr>
        <p:blipFill rotWithShape="1">
          <a:blip r:embed="rId2">
            <a:alphaModFix/>
          </a:blip>
          <a:srcRect b="0" l="0" r="0" t="0"/>
          <a:stretch/>
        </p:blipFill>
        <p:spPr>
          <a:xfrm>
            <a:off x="-15425" y="-39345"/>
            <a:ext cx="9174869" cy="5187351"/>
          </a:xfrm>
          <a:prstGeom prst="rect">
            <a:avLst/>
          </a:prstGeom>
          <a:noFill/>
          <a:ln>
            <a:noFill/>
          </a:ln>
        </p:spPr>
      </p:pic>
      <p:sp>
        <p:nvSpPr>
          <p:cNvPr id="248" name="Google Shape;248;p11"/>
          <p:cNvSpPr/>
          <p:nvPr/>
        </p:nvSpPr>
        <p:spPr>
          <a:xfrm>
            <a:off x="416800" y="960125"/>
            <a:ext cx="7977853" cy="3087864"/>
          </a:xfrm>
          <a:custGeom>
            <a:rect b="b" l="l" r="r" t="t"/>
            <a:pathLst>
              <a:path extrusionOk="0" h="9613" w="20028">
                <a:moveTo>
                  <a:pt x="4049" y="1"/>
                </a:moveTo>
                <a:cubicBezTo>
                  <a:pt x="2685" y="2544"/>
                  <a:pt x="1355" y="6283"/>
                  <a:pt x="0" y="8927"/>
                </a:cubicBezTo>
                <a:cubicBezTo>
                  <a:pt x="4509" y="8417"/>
                  <a:pt x="8985" y="7823"/>
                  <a:pt x="13402" y="7162"/>
                </a:cubicBezTo>
                <a:cubicBezTo>
                  <a:pt x="13469" y="7254"/>
                  <a:pt x="13519" y="7346"/>
                  <a:pt x="13569" y="7438"/>
                </a:cubicBezTo>
                <a:cubicBezTo>
                  <a:pt x="13996" y="8174"/>
                  <a:pt x="14364" y="8919"/>
                  <a:pt x="14992" y="9613"/>
                </a:cubicBezTo>
                <a:cubicBezTo>
                  <a:pt x="15176" y="8977"/>
                  <a:pt x="15376" y="8341"/>
                  <a:pt x="15594" y="7714"/>
                </a:cubicBezTo>
                <a:cubicBezTo>
                  <a:pt x="17066" y="7898"/>
                  <a:pt x="18539" y="8057"/>
                  <a:pt x="20028" y="8199"/>
                </a:cubicBezTo>
                <a:cubicBezTo>
                  <a:pt x="19308" y="5790"/>
                  <a:pt x="18514" y="3389"/>
                  <a:pt x="17652" y="988"/>
                </a:cubicBezTo>
                <a:cubicBezTo>
                  <a:pt x="13327" y="603"/>
                  <a:pt x="8458" y="360"/>
                  <a:pt x="40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490890" y="1153497"/>
            <a:ext cx="8120457" cy="3190975"/>
          </a:xfrm>
          <a:custGeom>
            <a:rect b="b" l="l" r="r" t="t"/>
            <a:pathLst>
              <a:path extrusionOk="0" h="9934" w="20386">
                <a:moveTo>
                  <a:pt x="4321" y="326"/>
                </a:moveTo>
                <a:cubicBezTo>
                  <a:pt x="8780" y="687"/>
                  <a:pt x="13263" y="904"/>
                  <a:pt x="17722" y="1304"/>
                </a:cubicBezTo>
                <a:lnTo>
                  <a:pt x="17722" y="1304"/>
                </a:lnTo>
                <a:cubicBezTo>
                  <a:pt x="18535" y="3583"/>
                  <a:pt x="19296" y="5878"/>
                  <a:pt x="19995" y="8187"/>
                </a:cubicBezTo>
                <a:lnTo>
                  <a:pt x="19995" y="8187"/>
                </a:lnTo>
                <a:cubicBezTo>
                  <a:pt x="18587" y="8050"/>
                  <a:pt x="17185" y="7898"/>
                  <a:pt x="15776" y="7723"/>
                </a:cubicBezTo>
                <a:cubicBezTo>
                  <a:pt x="15709" y="7723"/>
                  <a:pt x="15642" y="7764"/>
                  <a:pt x="15625" y="7831"/>
                </a:cubicBezTo>
                <a:cubicBezTo>
                  <a:pt x="15440" y="8367"/>
                  <a:pt x="15266" y="8909"/>
                  <a:pt x="15105" y="9457"/>
                </a:cubicBezTo>
                <a:lnTo>
                  <a:pt x="15105" y="9457"/>
                </a:lnTo>
                <a:cubicBezTo>
                  <a:pt x="14564" y="8771"/>
                  <a:pt x="14172" y="7994"/>
                  <a:pt x="13718" y="7246"/>
                </a:cubicBezTo>
                <a:cubicBezTo>
                  <a:pt x="13691" y="7199"/>
                  <a:pt x="13638" y="7174"/>
                  <a:pt x="13584" y="7174"/>
                </a:cubicBezTo>
                <a:cubicBezTo>
                  <a:pt x="13570" y="7174"/>
                  <a:pt x="13556" y="7175"/>
                  <a:pt x="13542" y="7179"/>
                </a:cubicBezTo>
                <a:cubicBezTo>
                  <a:pt x="9189" y="7826"/>
                  <a:pt x="4820" y="8402"/>
                  <a:pt x="450" y="8905"/>
                </a:cubicBezTo>
                <a:lnTo>
                  <a:pt x="450" y="8905"/>
                </a:lnTo>
                <a:cubicBezTo>
                  <a:pt x="1854" y="6097"/>
                  <a:pt x="2860" y="3102"/>
                  <a:pt x="4321" y="326"/>
                </a:cubicBezTo>
                <a:close/>
                <a:moveTo>
                  <a:pt x="4216" y="0"/>
                </a:moveTo>
                <a:cubicBezTo>
                  <a:pt x="4161" y="0"/>
                  <a:pt x="4122" y="27"/>
                  <a:pt x="4101" y="65"/>
                </a:cubicBezTo>
                <a:lnTo>
                  <a:pt x="4101" y="65"/>
                </a:lnTo>
                <a:cubicBezTo>
                  <a:pt x="4097" y="71"/>
                  <a:pt x="4093" y="78"/>
                  <a:pt x="4089" y="85"/>
                </a:cubicBezTo>
                <a:cubicBezTo>
                  <a:pt x="2558" y="2971"/>
                  <a:pt x="1529" y="6100"/>
                  <a:pt x="40" y="9011"/>
                </a:cubicBezTo>
                <a:cubicBezTo>
                  <a:pt x="0" y="9098"/>
                  <a:pt x="51" y="9246"/>
                  <a:pt x="164" y="9246"/>
                </a:cubicBezTo>
                <a:cubicBezTo>
                  <a:pt x="170" y="9246"/>
                  <a:pt x="176" y="9246"/>
                  <a:pt x="182" y="9245"/>
                </a:cubicBezTo>
                <a:cubicBezTo>
                  <a:pt x="4634" y="8739"/>
                  <a:pt x="9078" y="8160"/>
                  <a:pt x="13506" y="7498"/>
                </a:cubicBezTo>
                <a:lnTo>
                  <a:pt x="13506" y="7498"/>
                </a:lnTo>
                <a:cubicBezTo>
                  <a:pt x="13993" y="8322"/>
                  <a:pt x="14428" y="9164"/>
                  <a:pt x="15065" y="9889"/>
                </a:cubicBezTo>
                <a:cubicBezTo>
                  <a:pt x="15095" y="9920"/>
                  <a:pt x="15134" y="9934"/>
                  <a:pt x="15172" y="9934"/>
                </a:cubicBezTo>
                <a:cubicBezTo>
                  <a:pt x="15238" y="9934"/>
                  <a:pt x="15303" y="9892"/>
                  <a:pt x="15324" y="9822"/>
                </a:cubicBezTo>
                <a:cubicBezTo>
                  <a:pt x="15496" y="9223"/>
                  <a:pt x="15681" y="8630"/>
                  <a:pt x="15882" y="8045"/>
                </a:cubicBezTo>
                <a:lnTo>
                  <a:pt x="15882" y="8045"/>
                </a:lnTo>
                <a:cubicBezTo>
                  <a:pt x="17319" y="8224"/>
                  <a:pt x="18764" y="8379"/>
                  <a:pt x="20210" y="8517"/>
                </a:cubicBezTo>
                <a:cubicBezTo>
                  <a:pt x="20310" y="8517"/>
                  <a:pt x="20385" y="8417"/>
                  <a:pt x="20360" y="8317"/>
                </a:cubicBezTo>
                <a:cubicBezTo>
                  <a:pt x="19633" y="5899"/>
                  <a:pt x="18838" y="3498"/>
                  <a:pt x="17985" y="1114"/>
                </a:cubicBezTo>
                <a:cubicBezTo>
                  <a:pt x="17968" y="1047"/>
                  <a:pt x="17901" y="997"/>
                  <a:pt x="17834" y="997"/>
                </a:cubicBezTo>
                <a:cubicBezTo>
                  <a:pt x="13308" y="595"/>
                  <a:pt x="8757" y="377"/>
                  <a:pt x="4231" y="1"/>
                </a:cubicBezTo>
                <a:cubicBezTo>
                  <a:pt x="4226" y="1"/>
                  <a:pt x="4221" y="0"/>
                  <a:pt x="42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txBox="1"/>
          <p:nvPr>
            <p:ph hasCustomPrompt="1" type="title"/>
          </p:nvPr>
        </p:nvSpPr>
        <p:spPr>
          <a:xfrm>
            <a:off x="1756550" y="1719200"/>
            <a:ext cx="5631000" cy="122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8000"/>
              <a:buNone/>
              <a:defRPr sz="80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1" name="Google Shape;251;p11"/>
          <p:cNvSpPr txBox="1"/>
          <p:nvPr>
            <p:ph idx="1" type="subTitle"/>
          </p:nvPr>
        </p:nvSpPr>
        <p:spPr>
          <a:xfrm>
            <a:off x="990450" y="2794445"/>
            <a:ext cx="7162800" cy="4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2100"/>
              <a:buNone/>
              <a:defRPr b="1" sz="1600">
                <a:solidFill>
                  <a:schemeClr val="accent3"/>
                </a:solidFill>
              </a:defRPr>
            </a:lvl1pPr>
            <a:lvl2pPr lvl="1" rtl="0" algn="ctr">
              <a:lnSpc>
                <a:spcPct val="100000"/>
              </a:lnSpc>
              <a:spcBef>
                <a:spcPts val="0"/>
              </a:spcBef>
              <a:spcAft>
                <a:spcPts val="0"/>
              </a:spcAft>
              <a:buClr>
                <a:schemeClr val="accent3"/>
              </a:buClr>
              <a:buSzPts val="2100"/>
              <a:buNone/>
              <a:defRPr sz="2100">
                <a:solidFill>
                  <a:schemeClr val="accent3"/>
                </a:solidFill>
              </a:defRPr>
            </a:lvl2pPr>
            <a:lvl3pPr lvl="2" rtl="0" algn="ctr">
              <a:lnSpc>
                <a:spcPct val="100000"/>
              </a:lnSpc>
              <a:spcBef>
                <a:spcPts val="0"/>
              </a:spcBef>
              <a:spcAft>
                <a:spcPts val="0"/>
              </a:spcAft>
              <a:buClr>
                <a:schemeClr val="accent3"/>
              </a:buClr>
              <a:buSzPts val="2100"/>
              <a:buNone/>
              <a:defRPr sz="2100">
                <a:solidFill>
                  <a:schemeClr val="accent3"/>
                </a:solidFill>
              </a:defRPr>
            </a:lvl3pPr>
            <a:lvl4pPr lvl="3" rtl="0" algn="ctr">
              <a:lnSpc>
                <a:spcPct val="100000"/>
              </a:lnSpc>
              <a:spcBef>
                <a:spcPts val="0"/>
              </a:spcBef>
              <a:spcAft>
                <a:spcPts val="0"/>
              </a:spcAft>
              <a:buClr>
                <a:schemeClr val="accent3"/>
              </a:buClr>
              <a:buSzPts val="2100"/>
              <a:buNone/>
              <a:defRPr sz="2100">
                <a:solidFill>
                  <a:schemeClr val="accent3"/>
                </a:solidFill>
              </a:defRPr>
            </a:lvl4pPr>
            <a:lvl5pPr lvl="4" rtl="0" algn="ctr">
              <a:lnSpc>
                <a:spcPct val="100000"/>
              </a:lnSpc>
              <a:spcBef>
                <a:spcPts val="0"/>
              </a:spcBef>
              <a:spcAft>
                <a:spcPts val="0"/>
              </a:spcAft>
              <a:buClr>
                <a:schemeClr val="accent3"/>
              </a:buClr>
              <a:buSzPts val="2100"/>
              <a:buNone/>
              <a:defRPr sz="2100">
                <a:solidFill>
                  <a:schemeClr val="accent3"/>
                </a:solidFill>
              </a:defRPr>
            </a:lvl5pPr>
            <a:lvl6pPr lvl="5" rtl="0" algn="ctr">
              <a:lnSpc>
                <a:spcPct val="100000"/>
              </a:lnSpc>
              <a:spcBef>
                <a:spcPts val="0"/>
              </a:spcBef>
              <a:spcAft>
                <a:spcPts val="0"/>
              </a:spcAft>
              <a:buClr>
                <a:schemeClr val="accent3"/>
              </a:buClr>
              <a:buSzPts val="2100"/>
              <a:buNone/>
              <a:defRPr sz="2100">
                <a:solidFill>
                  <a:schemeClr val="accent3"/>
                </a:solidFill>
              </a:defRPr>
            </a:lvl6pPr>
            <a:lvl7pPr lvl="6" rtl="0" algn="ctr">
              <a:lnSpc>
                <a:spcPct val="100000"/>
              </a:lnSpc>
              <a:spcBef>
                <a:spcPts val="0"/>
              </a:spcBef>
              <a:spcAft>
                <a:spcPts val="0"/>
              </a:spcAft>
              <a:buClr>
                <a:schemeClr val="accent3"/>
              </a:buClr>
              <a:buSzPts val="2100"/>
              <a:buNone/>
              <a:defRPr sz="2100">
                <a:solidFill>
                  <a:schemeClr val="accent3"/>
                </a:solidFill>
              </a:defRPr>
            </a:lvl7pPr>
            <a:lvl8pPr lvl="7" rtl="0" algn="ctr">
              <a:lnSpc>
                <a:spcPct val="100000"/>
              </a:lnSpc>
              <a:spcBef>
                <a:spcPts val="0"/>
              </a:spcBef>
              <a:spcAft>
                <a:spcPts val="0"/>
              </a:spcAft>
              <a:buClr>
                <a:schemeClr val="accent3"/>
              </a:buClr>
              <a:buSzPts val="2100"/>
              <a:buNone/>
              <a:defRPr sz="2100">
                <a:solidFill>
                  <a:schemeClr val="accent3"/>
                </a:solidFill>
              </a:defRPr>
            </a:lvl8pPr>
            <a:lvl9pPr lvl="8" rtl="0" algn="ctr">
              <a:lnSpc>
                <a:spcPct val="100000"/>
              </a:lnSpc>
              <a:spcBef>
                <a:spcPts val="0"/>
              </a:spcBef>
              <a:spcAft>
                <a:spcPts val="0"/>
              </a:spcAft>
              <a:buClr>
                <a:schemeClr val="accent3"/>
              </a:buClr>
              <a:buSzPts val="2100"/>
              <a:buNone/>
              <a:defRPr sz="2100">
                <a:solidFill>
                  <a:schemeClr val="accent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2" name="Shape 2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columns">
  <p:cSld name="CUSTOM">
    <p:spTree>
      <p:nvGrpSpPr>
        <p:cNvPr id="253" name="Shape 253"/>
        <p:cNvGrpSpPr/>
        <p:nvPr/>
      </p:nvGrpSpPr>
      <p:grpSpPr>
        <a:xfrm>
          <a:off x="0" y="0"/>
          <a:ext cx="0" cy="0"/>
          <a:chOff x="0" y="0"/>
          <a:chExt cx="0" cy="0"/>
        </a:xfrm>
      </p:grpSpPr>
      <p:sp>
        <p:nvSpPr>
          <p:cNvPr id="254" name="Google Shape;254;p13"/>
          <p:cNvSpPr txBox="1"/>
          <p:nvPr>
            <p:ph idx="1" type="subTitle"/>
          </p:nvPr>
        </p:nvSpPr>
        <p:spPr>
          <a:xfrm flipH="1">
            <a:off x="3760800" y="3127475"/>
            <a:ext cx="1622400" cy="82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13"/>
          <p:cNvSpPr txBox="1"/>
          <p:nvPr>
            <p:ph idx="2" type="subTitle"/>
          </p:nvPr>
        </p:nvSpPr>
        <p:spPr>
          <a:xfrm flipH="1">
            <a:off x="6359525" y="3127475"/>
            <a:ext cx="1622400" cy="82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13"/>
          <p:cNvSpPr txBox="1"/>
          <p:nvPr>
            <p:ph idx="3" type="subTitle"/>
          </p:nvPr>
        </p:nvSpPr>
        <p:spPr>
          <a:xfrm flipH="1">
            <a:off x="1194300" y="3127500"/>
            <a:ext cx="1597800" cy="82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13"/>
          <p:cNvSpPr txBox="1"/>
          <p:nvPr>
            <p:ph hasCustomPrompt="1" type="title"/>
          </p:nvPr>
        </p:nvSpPr>
        <p:spPr>
          <a:xfrm>
            <a:off x="1251900" y="2271200"/>
            <a:ext cx="1482600" cy="55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58" name="Google Shape;258;p13"/>
          <p:cNvSpPr txBox="1"/>
          <p:nvPr>
            <p:ph hasCustomPrompt="1" idx="4" type="title"/>
          </p:nvPr>
        </p:nvSpPr>
        <p:spPr>
          <a:xfrm>
            <a:off x="3818800" y="2271200"/>
            <a:ext cx="1506300" cy="55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59" name="Google Shape;259;p13"/>
          <p:cNvSpPr txBox="1"/>
          <p:nvPr>
            <p:ph hasCustomPrompt="1" idx="5" type="title"/>
          </p:nvPr>
        </p:nvSpPr>
        <p:spPr>
          <a:xfrm>
            <a:off x="6419675" y="2271200"/>
            <a:ext cx="1502100" cy="55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260" name="Google Shape;260;p13"/>
          <p:cNvGrpSpPr/>
          <p:nvPr/>
        </p:nvGrpSpPr>
        <p:grpSpPr>
          <a:xfrm>
            <a:off x="7444110" y="564558"/>
            <a:ext cx="1765833" cy="1401494"/>
            <a:chOff x="7101094" y="572788"/>
            <a:chExt cx="2108709" cy="1401494"/>
          </a:xfrm>
        </p:grpSpPr>
        <p:sp>
          <p:nvSpPr>
            <p:cNvPr id="261" name="Google Shape;261;p13"/>
            <p:cNvSpPr/>
            <p:nvPr/>
          </p:nvSpPr>
          <p:spPr>
            <a:xfrm rot="10800000">
              <a:off x="7732422" y="1397361"/>
              <a:ext cx="1477373" cy="46475"/>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2" name="Google Shape;262;p13"/>
            <p:cNvSpPr/>
            <p:nvPr/>
          </p:nvSpPr>
          <p:spPr>
            <a:xfrm rot="10800000">
              <a:off x="8253341" y="1194662"/>
              <a:ext cx="956462" cy="69150"/>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3" name="Google Shape;263;p13"/>
            <p:cNvSpPr/>
            <p:nvPr/>
          </p:nvSpPr>
          <p:spPr>
            <a:xfrm rot="10800000">
              <a:off x="7935681" y="998712"/>
              <a:ext cx="1273870" cy="67124"/>
            </a:xfrm>
            <a:custGeom>
              <a:rect b="b" l="l" r="r" t="t"/>
              <a:pathLst>
                <a:path extrusionOk="0" h="725" w="23114">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4" name="Google Shape;264;p13"/>
            <p:cNvSpPr/>
            <p:nvPr/>
          </p:nvSpPr>
          <p:spPr>
            <a:xfrm rot="10800000">
              <a:off x="7617609" y="769618"/>
              <a:ext cx="1590784" cy="64530"/>
            </a:xfrm>
            <a:custGeom>
              <a:rect b="b" l="l" r="r" t="t"/>
              <a:pathLst>
                <a:path extrusionOk="0" h="697" w="28863">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5" name="Google Shape;265;p13"/>
            <p:cNvSpPr/>
            <p:nvPr/>
          </p:nvSpPr>
          <p:spPr>
            <a:xfrm rot="10800000">
              <a:off x="7313485" y="572788"/>
              <a:ext cx="1895570" cy="106748"/>
            </a:xfrm>
            <a:custGeom>
              <a:rect b="b" l="l" r="r" t="t"/>
              <a:pathLst>
                <a:path extrusionOk="0" h="1153" w="34393">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nvGrpSpPr>
            <p:cNvPr id="266" name="Google Shape;266;p13"/>
            <p:cNvGrpSpPr/>
            <p:nvPr/>
          </p:nvGrpSpPr>
          <p:grpSpPr>
            <a:xfrm rot="10800000">
              <a:off x="7101094" y="1577376"/>
              <a:ext cx="2108629" cy="396905"/>
              <a:chOff x="7592562" y="1151009"/>
              <a:chExt cx="2262964" cy="280142"/>
            </a:xfrm>
          </p:grpSpPr>
          <p:sp>
            <p:nvSpPr>
              <p:cNvPr id="267" name="Google Shape;267;p13"/>
              <p:cNvSpPr/>
              <p:nvPr/>
            </p:nvSpPr>
            <p:spPr>
              <a:xfrm>
                <a:off x="7592562" y="1151009"/>
                <a:ext cx="1520439" cy="47377"/>
              </a:xfrm>
              <a:custGeom>
                <a:rect b="b" l="l" r="r" t="t"/>
                <a:pathLst>
                  <a:path extrusionOk="0" h="725" w="23114">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8" name="Google Shape;268;p13"/>
              <p:cNvSpPr/>
              <p:nvPr/>
            </p:nvSpPr>
            <p:spPr>
              <a:xfrm>
                <a:off x="7593943" y="1246676"/>
                <a:ext cx="1898608" cy="45547"/>
              </a:xfrm>
              <a:custGeom>
                <a:rect b="b" l="l" r="r" t="t"/>
                <a:pathLst>
                  <a:path extrusionOk="0" h="697" w="28863">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9" name="Google Shape;269;p13"/>
              <p:cNvSpPr/>
              <p:nvPr/>
            </p:nvSpPr>
            <p:spPr>
              <a:xfrm>
                <a:off x="7593154" y="1355805"/>
                <a:ext cx="2262372" cy="75346"/>
              </a:xfrm>
              <a:custGeom>
                <a:rect b="b" l="l" r="r" t="t"/>
                <a:pathLst>
                  <a:path extrusionOk="0" h="1153" w="34393">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sp>
        <p:nvSpPr>
          <p:cNvPr id="270" name="Google Shape;270;p13"/>
          <p:cNvSpPr txBox="1"/>
          <p:nvPr>
            <p:ph idx="6" type="title"/>
          </p:nvPr>
        </p:nvSpPr>
        <p:spPr>
          <a:xfrm>
            <a:off x="607863" y="431217"/>
            <a:ext cx="7795800" cy="7308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271" name="Shape 271"/>
        <p:cNvGrpSpPr/>
        <p:nvPr/>
      </p:nvGrpSpPr>
      <p:grpSpPr>
        <a:xfrm>
          <a:off x="0" y="0"/>
          <a:ext cx="0" cy="0"/>
          <a:chOff x="0" y="0"/>
          <a:chExt cx="0" cy="0"/>
        </a:xfrm>
      </p:grpSpPr>
      <p:sp>
        <p:nvSpPr>
          <p:cNvPr id="272" name="Google Shape;272;p14"/>
          <p:cNvSpPr txBox="1"/>
          <p:nvPr>
            <p:ph type="title"/>
          </p:nvPr>
        </p:nvSpPr>
        <p:spPr>
          <a:xfrm>
            <a:off x="615900" y="445025"/>
            <a:ext cx="7912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3" name="Google Shape;273;p14"/>
          <p:cNvSpPr txBox="1"/>
          <p:nvPr>
            <p:ph idx="1" type="subTitle"/>
          </p:nvPr>
        </p:nvSpPr>
        <p:spPr>
          <a:xfrm>
            <a:off x="2094221" y="3970450"/>
            <a:ext cx="2363700" cy="49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2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4" name="Google Shape;274;p14"/>
          <p:cNvSpPr txBox="1"/>
          <p:nvPr>
            <p:ph idx="2" type="subTitle"/>
          </p:nvPr>
        </p:nvSpPr>
        <p:spPr>
          <a:xfrm>
            <a:off x="4678796" y="3970450"/>
            <a:ext cx="2363700" cy="49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2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5" name="Google Shape;275;p14"/>
          <p:cNvSpPr txBox="1"/>
          <p:nvPr>
            <p:ph hasCustomPrompt="1" idx="3" type="title"/>
          </p:nvPr>
        </p:nvSpPr>
        <p:spPr>
          <a:xfrm>
            <a:off x="2500925" y="1515826"/>
            <a:ext cx="15498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76" name="Google Shape;276;p14"/>
          <p:cNvSpPr txBox="1"/>
          <p:nvPr>
            <p:ph hasCustomPrompt="1" idx="4" type="title"/>
          </p:nvPr>
        </p:nvSpPr>
        <p:spPr>
          <a:xfrm>
            <a:off x="5089518" y="1548415"/>
            <a:ext cx="15498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77" name="Google Shape;277;p14"/>
          <p:cNvSpPr txBox="1"/>
          <p:nvPr>
            <p:ph hasCustomPrompt="1" idx="5" type="title"/>
          </p:nvPr>
        </p:nvSpPr>
        <p:spPr>
          <a:xfrm>
            <a:off x="2501169" y="3247044"/>
            <a:ext cx="15498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78" name="Google Shape;278;p14"/>
          <p:cNvSpPr txBox="1"/>
          <p:nvPr>
            <p:ph hasCustomPrompt="1" idx="6" type="title"/>
          </p:nvPr>
        </p:nvSpPr>
        <p:spPr>
          <a:xfrm>
            <a:off x="5089762" y="3247044"/>
            <a:ext cx="15498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79" name="Google Shape;279;p14"/>
          <p:cNvSpPr txBox="1"/>
          <p:nvPr>
            <p:ph idx="7" type="subTitle"/>
          </p:nvPr>
        </p:nvSpPr>
        <p:spPr>
          <a:xfrm>
            <a:off x="1974950" y="1994907"/>
            <a:ext cx="26022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dk1"/>
                </a:solidFill>
              </a:defRPr>
            </a:lvl1pPr>
            <a:lvl2pPr lvl="1" rtl="0" algn="ctr">
              <a:lnSpc>
                <a:spcPct val="100000"/>
              </a:lnSpc>
              <a:spcBef>
                <a:spcPts val="0"/>
              </a:spcBef>
              <a:spcAft>
                <a:spcPts val="0"/>
              </a:spcAft>
              <a:buNone/>
              <a:defRPr b="1" sz="1600">
                <a:solidFill>
                  <a:schemeClr val="dk1"/>
                </a:solidFill>
              </a:defRPr>
            </a:lvl2pPr>
            <a:lvl3pPr lvl="2" rtl="0" algn="ctr">
              <a:lnSpc>
                <a:spcPct val="100000"/>
              </a:lnSpc>
              <a:spcBef>
                <a:spcPts val="0"/>
              </a:spcBef>
              <a:spcAft>
                <a:spcPts val="0"/>
              </a:spcAft>
              <a:buNone/>
              <a:defRPr b="1" sz="1600">
                <a:solidFill>
                  <a:schemeClr val="dk1"/>
                </a:solidFill>
              </a:defRPr>
            </a:lvl3pPr>
            <a:lvl4pPr lvl="3" rtl="0" algn="ctr">
              <a:lnSpc>
                <a:spcPct val="100000"/>
              </a:lnSpc>
              <a:spcBef>
                <a:spcPts val="0"/>
              </a:spcBef>
              <a:spcAft>
                <a:spcPts val="0"/>
              </a:spcAft>
              <a:buNone/>
              <a:defRPr b="1" sz="1600">
                <a:solidFill>
                  <a:schemeClr val="dk1"/>
                </a:solidFill>
              </a:defRPr>
            </a:lvl4pPr>
            <a:lvl5pPr lvl="4" rtl="0" algn="ctr">
              <a:lnSpc>
                <a:spcPct val="100000"/>
              </a:lnSpc>
              <a:spcBef>
                <a:spcPts val="0"/>
              </a:spcBef>
              <a:spcAft>
                <a:spcPts val="0"/>
              </a:spcAft>
              <a:buNone/>
              <a:defRPr b="1" sz="1600">
                <a:solidFill>
                  <a:schemeClr val="dk1"/>
                </a:solidFill>
              </a:defRPr>
            </a:lvl5pPr>
            <a:lvl6pPr lvl="5" rtl="0" algn="ctr">
              <a:lnSpc>
                <a:spcPct val="100000"/>
              </a:lnSpc>
              <a:spcBef>
                <a:spcPts val="0"/>
              </a:spcBef>
              <a:spcAft>
                <a:spcPts val="0"/>
              </a:spcAft>
              <a:buNone/>
              <a:defRPr b="1" sz="1600">
                <a:solidFill>
                  <a:schemeClr val="dk1"/>
                </a:solidFill>
              </a:defRPr>
            </a:lvl6pPr>
            <a:lvl7pPr lvl="6" rtl="0" algn="ctr">
              <a:lnSpc>
                <a:spcPct val="100000"/>
              </a:lnSpc>
              <a:spcBef>
                <a:spcPts val="0"/>
              </a:spcBef>
              <a:spcAft>
                <a:spcPts val="0"/>
              </a:spcAft>
              <a:buNone/>
              <a:defRPr b="1" sz="1600">
                <a:solidFill>
                  <a:schemeClr val="dk1"/>
                </a:solidFill>
              </a:defRPr>
            </a:lvl7pPr>
            <a:lvl8pPr lvl="7" rtl="0" algn="ctr">
              <a:lnSpc>
                <a:spcPct val="100000"/>
              </a:lnSpc>
              <a:spcBef>
                <a:spcPts val="0"/>
              </a:spcBef>
              <a:spcAft>
                <a:spcPts val="0"/>
              </a:spcAft>
              <a:buNone/>
              <a:defRPr b="1" sz="1600">
                <a:solidFill>
                  <a:schemeClr val="dk1"/>
                </a:solidFill>
              </a:defRPr>
            </a:lvl8pPr>
            <a:lvl9pPr lvl="8" rtl="0" algn="ctr">
              <a:lnSpc>
                <a:spcPct val="100000"/>
              </a:lnSpc>
              <a:spcBef>
                <a:spcPts val="0"/>
              </a:spcBef>
              <a:spcAft>
                <a:spcPts val="0"/>
              </a:spcAft>
              <a:buNone/>
              <a:defRPr b="1" sz="1600">
                <a:solidFill>
                  <a:schemeClr val="dk1"/>
                </a:solidFill>
              </a:defRPr>
            </a:lvl9pPr>
          </a:lstStyle>
          <a:p/>
        </p:txBody>
      </p:sp>
      <p:sp>
        <p:nvSpPr>
          <p:cNvPr id="280" name="Google Shape;280;p14"/>
          <p:cNvSpPr txBox="1"/>
          <p:nvPr>
            <p:ph idx="8" type="subTitle"/>
          </p:nvPr>
        </p:nvSpPr>
        <p:spPr>
          <a:xfrm>
            <a:off x="4590650" y="1994907"/>
            <a:ext cx="25401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dk1"/>
                </a:solidFill>
              </a:defRPr>
            </a:lvl1pPr>
            <a:lvl2pPr lvl="1" rtl="0" algn="ctr">
              <a:lnSpc>
                <a:spcPct val="100000"/>
              </a:lnSpc>
              <a:spcBef>
                <a:spcPts val="0"/>
              </a:spcBef>
              <a:spcAft>
                <a:spcPts val="0"/>
              </a:spcAft>
              <a:buNone/>
              <a:defRPr b="1" sz="1600">
                <a:solidFill>
                  <a:schemeClr val="dk1"/>
                </a:solidFill>
              </a:defRPr>
            </a:lvl2pPr>
            <a:lvl3pPr lvl="2" rtl="0" algn="ctr">
              <a:lnSpc>
                <a:spcPct val="100000"/>
              </a:lnSpc>
              <a:spcBef>
                <a:spcPts val="0"/>
              </a:spcBef>
              <a:spcAft>
                <a:spcPts val="0"/>
              </a:spcAft>
              <a:buNone/>
              <a:defRPr b="1" sz="1600">
                <a:solidFill>
                  <a:schemeClr val="dk1"/>
                </a:solidFill>
              </a:defRPr>
            </a:lvl3pPr>
            <a:lvl4pPr lvl="3" rtl="0" algn="ctr">
              <a:lnSpc>
                <a:spcPct val="100000"/>
              </a:lnSpc>
              <a:spcBef>
                <a:spcPts val="0"/>
              </a:spcBef>
              <a:spcAft>
                <a:spcPts val="0"/>
              </a:spcAft>
              <a:buNone/>
              <a:defRPr b="1" sz="1600">
                <a:solidFill>
                  <a:schemeClr val="dk1"/>
                </a:solidFill>
              </a:defRPr>
            </a:lvl4pPr>
            <a:lvl5pPr lvl="4" rtl="0" algn="ctr">
              <a:lnSpc>
                <a:spcPct val="100000"/>
              </a:lnSpc>
              <a:spcBef>
                <a:spcPts val="0"/>
              </a:spcBef>
              <a:spcAft>
                <a:spcPts val="0"/>
              </a:spcAft>
              <a:buNone/>
              <a:defRPr b="1" sz="1600">
                <a:solidFill>
                  <a:schemeClr val="dk1"/>
                </a:solidFill>
              </a:defRPr>
            </a:lvl5pPr>
            <a:lvl6pPr lvl="5" rtl="0" algn="ctr">
              <a:lnSpc>
                <a:spcPct val="100000"/>
              </a:lnSpc>
              <a:spcBef>
                <a:spcPts val="0"/>
              </a:spcBef>
              <a:spcAft>
                <a:spcPts val="0"/>
              </a:spcAft>
              <a:buNone/>
              <a:defRPr b="1" sz="1600">
                <a:solidFill>
                  <a:schemeClr val="dk1"/>
                </a:solidFill>
              </a:defRPr>
            </a:lvl6pPr>
            <a:lvl7pPr lvl="6" rtl="0" algn="ctr">
              <a:lnSpc>
                <a:spcPct val="100000"/>
              </a:lnSpc>
              <a:spcBef>
                <a:spcPts val="0"/>
              </a:spcBef>
              <a:spcAft>
                <a:spcPts val="0"/>
              </a:spcAft>
              <a:buNone/>
              <a:defRPr b="1" sz="1600">
                <a:solidFill>
                  <a:schemeClr val="dk1"/>
                </a:solidFill>
              </a:defRPr>
            </a:lvl7pPr>
            <a:lvl8pPr lvl="7" rtl="0" algn="ctr">
              <a:lnSpc>
                <a:spcPct val="100000"/>
              </a:lnSpc>
              <a:spcBef>
                <a:spcPts val="0"/>
              </a:spcBef>
              <a:spcAft>
                <a:spcPts val="0"/>
              </a:spcAft>
              <a:buNone/>
              <a:defRPr b="1" sz="1600">
                <a:solidFill>
                  <a:schemeClr val="dk1"/>
                </a:solidFill>
              </a:defRPr>
            </a:lvl8pPr>
            <a:lvl9pPr lvl="8" rtl="0" algn="ctr">
              <a:lnSpc>
                <a:spcPct val="100000"/>
              </a:lnSpc>
              <a:spcBef>
                <a:spcPts val="0"/>
              </a:spcBef>
              <a:spcAft>
                <a:spcPts val="0"/>
              </a:spcAft>
              <a:buNone/>
              <a:defRPr b="1" sz="1600">
                <a:solidFill>
                  <a:schemeClr val="dk1"/>
                </a:solidFill>
              </a:defRPr>
            </a:lvl9pPr>
          </a:lstStyle>
          <a:p/>
        </p:txBody>
      </p:sp>
      <p:sp>
        <p:nvSpPr>
          <p:cNvPr id="281" name="Google Shape;281;p14"/>
          <p:cNvSpPr txBox="1"/>
          <p:nvPr>
            <p:ph idx="9" type="subTitle"/>
          </p:nvPr>
        </p:nvSpPr>
        <p:spPr>
          <a:xfrm>
            <a:off x="4567075" y="3697600"/>
            <a:ext cx="26022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dk1"/>
                </a:solidFill>
              </a:defRPr>
            </a:lvl1pPr>
            <a:lvl2pPr lvl="1" rtl="0" algn="ctr">
              <a:lnSpc>
                <a:spcPct val="100000"/>
              </a:lnSpc>
              <a:spcBef>
                <a:spcPts val="0"/>
              </a:spcBef>
              <a:spcAft>
                <a:spcPts val="0"/>
              </a:spcAft>
              <a:buNone/>
              <a:defRPr b="1" sz="1600">
                <a:solidFill>
                  <a:schemeClr val="dk1"/>
                </a:solidFill>
              </a:defRPr>
            </a:lvl2pPr>
            <a:lvl3pPr lvl="2" rtl="0" algn="ctr">
              <a:lnSpc>
                <a:spcPct val="100000"/>
              </a:lnSpc>
              <a:spcBef>
                <a:spcPts val="0"/>
              </a:spcBef>
              <a:spcAft>
                <a:spcPts val="0"/>
              </a:spcAft>
              <a:buNone/>
              <a:defRPr b="1" sz="1600">
                <a:solidFill>
                  <a:schemeClr val="dk1"/>
                </a:solidFill>
              </a:defRPr>
            </a:lvl3pPr>
            <a:lvl4pPr lvl="3" rtl="0" algn="ctr">
              <a:lnSpc>
                <a:spcPct val="100000"/>
              </a:lnSpc>
              <a:spcBef>
                <a:spcPts val="0"/>
              </a:spcBef>
              <a:spcAft>
                <a:spcPts val="0"/>
              </a:spcAft>
              <a:buNone/>
              <a:defRPr b="1" sz="1600">
                <a:solidFill>
                  <a:schemeClr val="dk1"/>
                </a:solidFill>
              </a:defRPr>
            </a:lvl4pPr>
            <a:lvl5pPr lvl="4" rtl="0" algn="ctr">
              <a:lnSpc>
                <a:spcPct val="100000"/>
              </a:lnSpc>
              <a:spcBef>
                <a:spcPts val="0"/>
              </a:spcBef>
              <a:spcAft>
                <a:spcPts val="0"/>
              </a:spcAft>
              <a:buNone/>
              <a:defRPr b="1" sz="1600">
                <a:solidFill>
                  <a:schemeClr val="dk1"/>
                </a:solidFill>
              </a:defRPr>
            </a:lvl5pPr>
            <a:lvl6pPr lvl="5" rtl="0" algn="ctr">
              <a:lnSpc>
                <a:spcPct val="100000"/>
              </a:lnSpc>
              <a:spcBef>
                <a:spcPts val="0"/>
              </a:spcBef>
              <a:spcAft>
                <a:spcPts val="0"/>
              </a:spcAft>
              <a:buNone/>
              <a:defRPr b="1" sz="1600">
                <a:solidFill>
                  <a:schemeClr val="dk1"/>
                </a:solidFill>
              </a:defRPr>
            </a:lvl6pPr>
            <a:lvl7pPr lvl="6" rtl="0" algn="ctr">
              <a:lnSpc>
                <a:spcPct val="100000"/>
              </a:lnSpc>
              <a:spcBef>
                <a:spcPts val="0"/>
              </a:spcBef>
              <a:spcAft>
                <a:spcPts val="0"/>
              </a:spcAft>
              <a:buNone/>
              <a:defRPr b="1" sz="1600">
                <a:solidFill>
                  <a:schemeClr val="dk1"/>
                </a:solidFill>
              </a:defRPr>
            </a:lvl7pPr>
            <a:lvl8pPr lvl="7" rtl="0" algn="ctr">
              <a:lnSpc>
                <a:spcPct val="100000"/>
              </a:lnSpc>
              <a:spcBef>
                <a:spcPts val="0"/>
              </a:spcBef>
              <a:spcAft>
                <a:spcPts val="0"/>
              </a:spcAft>
              <a:buNone/>
              <a:defRPr b="1" sz="1600">
                <a:solidFill>
                  <a:schemeClr val="dk1"/>
                </a:solidFill>
              </a:defRPr>
            </a:lvl8pPr>
            <a:lvl9pPr lvl="8" rtl="0" algn="ctr">
              <a:lnSpc>
                <a:spcPct val="100000"/>
              </a:lnSpc>
              <a:spcBef>
                <a:spcPts val="0"/>
              </a:spcBef>
              <a:spcAft>
                <a:spcPts val="0"/>
              </a:spcAft>
              <a:buNone/>
              <a:defRPr b="1" sz="1600">
                <a:solidFill>
                  <a:schemeClr val="dk1"/>
                </a:solidFill>
              </a:defRPr>
            </a:lvl9pPr>
          </a:lstStyle>
          <a:p/>
        </p:txBody>
      </p:sp>
      <p:sp>
        <p:nvSpPr>
          <p:cNvPr id="282" name="Google Shape;282;p14"/>
          <p:cNvSpPr txBox="1"/>
          <p:nvPr>
            <p:ph idx="13" type="subTitle"/>
          </p:nvPr>
        </p:nvSpPr>
        <p:spPr>
          <a:xfrm>
            <a:off x="2093196" y="2266029"/>
            <a:ext cx="2363700" cy="49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2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3" name="Google Shape;283;p14"/>
          <p:cNvSpPr txBox="1"/>
          <p:nvPr>
            <p:ph idx="14" type="subTitle"/>
          </p:nvPr>
        </p:nvSpPr>
        <p:spPr>
          <a:xfrm>
            <a:off x="4682796" y="2263629"/>
            <a:ext cx="2363700" cy="49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2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4" name="Google Shape;284;p14"/>
          <p:cNvSpPr txBox="1"/>
          <p:nvPr>
            <p:ph idx="15" type="subTitle"/>
          </p:nvPr>
        </p:nvSpPr>
        <p:spPr>
          <a:xfrm>
            <a:off x="1973950" y="3697600"/>
            <a:ext cx="26022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600">
                <a:solidFill>
                  <a:schemeClr val="dk1"/>
                </a:solidFill>
              </a:defRPr>
            </a:lvl1pPr>
            <a:lvl2pPr lvl="1" rtl="0" algn="ctr">
              <a:lnSpc>
                <a:spcPct val="100000"/>
              </a:lnSpc>
              <a:spcBef>
                <a:spcPts val="0"/>
              </a:spcBef>
              <a:spcAft>
                <a:spcPts val="0"/>
              </a:spcAft>
              <a:buNone/>
              <a:defRPr b="1" sz="1600">
                <a:solidFill>
                  <a:schemeClr val="dk1"/>
                </a:solidFill>
              </a:defRPr>
            </a:lvl2pPr>
            <a:lvl3pPr lvl="2" rtl="0" algn="ctr">
              <a:lnSpc>
                <a:spcPct val="100000"/>
              </a:lnSpc>
              <a:spcBef>
                <a:spcPts val="0"/>
              </a:spcBef>
              <a:spcAft>
                <a:spcPts val="0"/>
              </a:spcAft>
              <a:buNone/>
              <a:defRPr b="1" sz="1600">
                <a:solidFill>
                  <a:schemeClr val="dk1"/>
                </a:solidFill>
              </a:defRPr>
            </a:lvl3pPr>
            <a:lvl4pPr lvl="3" rtl="0" algn="ctr">
              <a:lnSpc>
                <a:spcPct val="100000"/>
              </a:lnSpc>
              <a:spcBef>
                <a:spcPts val="0"/>
              </a:spcBef>
              <a:spcAft>
                <a:spcPts val="0"/>
              </a:spcAft>
              <a:buNone/>
              <a:defRPr b="1" sz="1600">
                <a:solidFill>
                  <a:schemeClr val="dk1"/>
                </a:solidFill>
              </a:defRPr>
            </a:lvl4pPr>
            <a:lvl5pPr lvl="4" rtl="0" algn="ctr">
              <a:lnSpc>
                <a:spcPct val="100000"/>
              </a:lnSpc>
              <a:spcBef>
                <a:spcPts val="0"/>
              </a:spcBef>
              <a:spcAft>
                <a:spcPts val="0"/>
              </a:spcAft>
              <a:buNone/>
              <a:defRPr b="1" sz="1600">
                <a:solidFill>
                  <a:schemeClr val="dk1"/>
                </a:solidFill>
              </a:defRPr>
            </a:lvl5pPr>
            <a:lvl6pPr lvl="5" rtl="0" algn="ctr">
              <a:lnSpc>
                <a:spcPct val="100000"/>
              </a:lnSpc>
              <a:spcBef>
                <a:spcPts val="0"/>
              </a:spcBef>
              <a:spcAft>
                <a:spcPts val="0"/>
              </a:spcAft>
              <a:buNone/>
              <a:defRPr b="1" sz="1600">
                <a:solidFill>
                  <a:schemeClr val="dk1"/>
                </a:solidFill>
              </a:defRPr>
            </a:lvl6pPr>
            <a:lvl7pPr lvl="6" rtl="0" algn="ctr">
              <a:lnSpc>
                <a:spcPct val="100000"/>
              </a:lnSpc>
              <a:spcBef>
                <a:spcPts val="0"/>
              </a:spcBef>
              <a:spcAft>
                <a:spcPts val="0"/>
              </a:spcAft>
              <a:buNone/>
              <a:defRPr b="1" sz="1600">
                <a:solidFill>
                  <a:schemeClr val="dk1"/>
                </a:solidFill>
              </a:defRPr>
            </a:lvl7pPr>
            <a:lvl8pPr lvl="7" rtl="0" algn="ctr">
              <a:lnSpc>
                <a:spcPct val="100000"/>
              </a:lnSpc>
              <a:spcBef>
                <a:spcPts val="0"/>
              </a:spcBef>
              <a:spcAft>
                <a:spcPts val="0"/>
              </a:spcAft>
              <a:buNone/>
              <a:defRPr b="1" sz="1600">
                <a:solidFill>
                  <a:schemeClr val="dk1"/>
                </a:solidFill>
              </a:defRPr>
            </a:lvl8pPr>
            <a:lvl9pPr lvl="8" rtl="0" algn="ctr">
              <a:lnSpc>
                <a:spcPct val="100000"/>
              </a:lnSpc>
              <a:spcBef>
                <a:spcPts val="0"/>
              </a:spcBef>
              <a:spcAft>
                <a:spcPts val="0"/>
              </a:spcAft>
              <a:buNone/>
              <a:defRPr b="1" sz="1600">
                <a:solidFill>
                  <a:schemeClr val="dk1"/>
                </a:solidFill>
              </a:defRPr>
            </a:lvl9pPr>
          </a:lstStyle>
          <a:p/>
        </p:txBody>
      </p:sp>
      <p:grpSp>
        <p:nvGrpSpPr>
          <p:cNvPr id="285" name="Google Shape;285;p14"/>
          <p:cNvGrpSpPr/>
          <p:nvPr/>
        </p:nvGrpSpPr>
        <p:grpSpPr>
          <a:xfrm>
            <a:off x="7132667" y="105825"/>
            <a:ext cx="1888761" cy="1762891"/>
            <a:chOff x="7280351" y="0"/>
            <a:chExt cx="1888761" cy="1762891"/>
          </a:xfrm>
        </p:grpSpPr>
        <p:sp>
          <p:nvSpPr>
            <p:cNvPr id="286" name="Google Shape;286;p14"/>
            <p:cNvSpPr/>
            <p:nvPr/>
          </p:nvSpPr>
          <p:spPr>
            <a:xfrm>
              <a:off x="7712693" y="55876"/>
              <a:ext cx="264710" cy="134652"/>
            </a:xfrm>
            <a:custGeom>
              <a:rect b="b" l="l" r="r" t="t"/>
              <a:pathLst>
                <a:path extrusionOk="0" h="1964" w="3861">
                  <a:moveTo>
                    <a:pt x="1883" y="0"/>
                  </a:moveTo>
                  <a:cubicBezTo>
                    <a:pt x="1816" y="0"/>
                    <a:pt x="1745" y="27"/>
                    <a:pt x="1680" y="88"/>
                  </a:cubicBezTo>
                  <a:cubicBezTo>
                    <a:pt x="1560" y="184"/>
                    <a:pt x="1488" y="329"/>
                    <a:pt x="1440" y="485"/>
                  </a:cubicBezTo>
                  <a:cubicBezTo>
                    <a:pt x="1043" y="449"/>
                    <a:pt x="658" y="425"/>
                    <a:pt x="262" y="413"/>
                  </a:cubicBezTo>
                  <a:cubicBezTo>
                    <a:pt x="258" y="413"/>
                    <a:pt x="255" y="413"/>
                    <a:pt x="251" y="413"/>
                  </a:cubicBezTo>
                  <a:cubicBezTo>
                    <a:pt x="55" y="413"/>
                    <a:pt x="1" y="750"/>
                    <a:pt x="213" y="786"/>
                  </a:cubicBezTo>
                  <a:cubicBezTo>
                    <a:pt x="598" y="846"/>
                    <a:pt x="971" y="882"/>
                    <a:pt x="1355" y="930"/>
                  </a:cubicBezTo>
                  <a:cubicBezTo>
                    <a:pt x="1355" y="978"/>
                    <a:pt x="1343" y="1026"/>
                    <a:pt x="1343" y="1074"/>
                  </a:cubicBezTo>
                  <a:cubicBezTo>
                    <a:pt x="1343" y="1326"/>
                    <a:pt x="1367" y="1687"/>
                    <a:pt x="1584" y="1831"/>
                  </a:cubicBezTo>
                  <a:lnTo>
                    <a:pt x="1584" y="1843"/>
                  </a:lnTo>
                  <a:cubicBezTo>
                    <a:pt x="1623" y="1926"/>
                    <a:pt x="1697" y="1964"/>
                    <a:pt x="1768" y="1964"/>
                  </a:cubicBezTo>
                  <a:cubicBezTo>
                    <a:pt x="1872" y="1964"/>
                    <a:pt x="1968" y="1883"/>
                    <a:pt x="1932" y="1747"/>
                  </a:cubicBezTo>
                  <a:cubicBezTo>
                    <a:pt x="1932" y="1747"/>
                    <a:pt x="1932" y="1735"/>
                    <a:pt x="1920" y="1735"/>
                  </a:cubicBezTo>
                  <a:cubicBezTo>
                    <a:pt x="2005" y="1567"/>
                    <a:pt x="1944" y="1375"/>
                    <a:pt x="1957" y="1170"/>
                  </a:cubicBezTo>
                  <a:cubicBezTo>
                    <a:pt x="1957" y="1110"/>
                    <a:pt x="1969" y="1062"/>
                    <a:pt x="1981" y="1002"/>
                  </a:cubicBezTo>
                  <a:cubicBezTo>
                    <a:pt x="2449" y="1050"/>
                    <a:pt x="2918" y="1098"/>
                    <a:pt x="3387" y="1182"/>
                  </a:cubicBezTo>
                  <a:cubicBezTo>
                    <a:pt x="3406" y="1185"/>
                    <a:pt x="3424" y="1186"/>
                    <a:pt x="3442" y="1186"/>
                  </a:cubicBezTo>
                  <a:cubicBezTo>
                    <a:pt x="3802" y="1186"/>
                    <a:pt x="3860" y="629"/>
                    <a:pt x="3459" y="617"/>
                  </a:cubicBezTo>
                  <a:cubicBezTo>
                    <a:pt x="3014" y="605"/>
                    <a:pt x="2570" y="569"/>
                    <a:pt x="2125" y="533"/>
                  </a:cubicBezTo>
                  <a:cubicBezTo>
                    <a:pt x="2137" y="485"/>
                    <a:pt x="2149" y="425"/>
                    <a:pt x="2161" y="365"/>
                  </a:cubicBezTo>
                  <a:cubicBezTo>
                    <a:pt x="2195" y="167"/>
                    <a:pt x="2051" y="0"/>
                    <a:pt x="1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8170674" y="0"/>
              <a:ext cx="220695" cy="178667"/>
            </a:xfrm>
            <a:custGeom>
              <a:rect b="b" l="l" r="r" t="t"/>
              <a:pathLst>
                <a:path extrusionOk="0" h="2606" w="3219">
                  <a:moveTo>
                    <a:pt x="1661" y="0"/>
                  </a:moveTo>
                  <a:cubicBezTo>
                    <a:pt x="1570" y="0"/>
                    <a:pt x="1478" y="41"/>
                    <a:pt x="1419" y="134"/>
                  </a:cubicBezTo>
                  <a:cubicBezTo>
                    <a:pt x="1251" y="374"/>
                    <a:pt x="1155" y="651"/>
                    <a:pt x="1095" y="951"/>
                  </a:cubicBezTo>
                  <a:cubicBezTo>
                    <a:pt x="818" y="951"/>
                    <a:pt x="542" y="963"/>
                    <a:pt x="265" y="975"/>
                  </a:cubicBezTo>
                  <a:cubicBezTo>
                    <a:pt x="1" y="987"/>
                    <a:pt x="1" y="1360"/>
                    <a:pt x="265" y="1372"/>
                  </a:cubicBezTo>
                  <a:cubicBezTo>
                    <a:pt x="530" y="1384"/>
                    <a:pt x="794" y="1396"/>
                    <a:pt x="1071" y="1396"/>
                  </a:cubicBezTo>
                  <a:cubicBezTo>
                    <a:pt x="1059" y="1745"/>
                    <a:pt x="1107" y="2093"/>
                    <a:pt x="1191" y="2406"/>
                  </a:cubicBezTo>
                  <a:cubicBezTo>
                    <a:pt x="1224" y="2545"/>
                    <a:pt x="1328" y="2605"/>
                    <a:pt x="1437" y="2605"/>
                  </a:cubicBezTo>
                  <a:cubicBezTo>
                    <a:pt x="1601" y="2605"/>
                    <a:pt x="1775" y="2467"/>
                    <a:pt x="1732" y="2250"/>
                  </a:cubicBezTo>
                  <a:cubicBezTo>
                    <a:pt x="1672" y="1949"/>
                    <a:pt x="1672" y="1685"/>
                    <a:pt x="1696" y="1408"/>
                  </a:cubicBezTo>
                  <a:lnTo>
                    <a:pt x="1696" y="1408"/>
                  </a:lnTo>
                  <a:cubicBezTo>
                    <a:pt x="2092" y="1420"/>
                    <a:pt x="2489" y="1420"/>
                    <a:pt x="2886" y="1432"/>
                  </a:cubicBezTo>
                  <a:cubicBezTo>
                    <a:pt x="2889" y="1432"/>
                    <a:pt x="2893" y="1432"/>
                    <a:pt x="2897" y="1432"/>
                  </a:cubicBezTo>
                  <a:cubicBezTo>
                    <a:pt x="3215" y="1432"/>
                    <a:pt x="3219" y="915"/>
                    <a:pt x="2907" y="915"/>
                  </a:cubicBezTo>
                  <a:cubicBezTo>
                    <a:pt x="2900" y="915"/>
                    <a:pt x="2893" y="915"/>
                    <a:pt x="2886" y="915"/>
                  </a:cubicBezTo>
                  <a:cubicBezTo>
                    <a:pt x="2513" y="927"/>
                    <a:pt x="2153" y="927"/>
                    <a:pt x="1780" y="939"/>
                  </a:cubicBezTo>
                  <a:cubicBezTo>
                    <a:pt x="1828" y="747"/>
                    <a:pt x="1876" y="555"/>
                    <a:pt x="1936" y="350"/>
                  </a:cubicBezTo>
                  <a:cubicBezTo>
                    <a:pt x="1991" y="140"/>
                    <a:pt x="1828" y="0"/>
                    <a:pt x="1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8590192" y="21322"/>
              <a:ext cx="206708" cy="175376"/>
            </a:xfrm>
            <a:custGeom>
              <a:rect b="b" l="l" r="r" t="t"/>
              <a:pathLst>
                <a:path extrusionOk="0" h="2558" w="3015">
                  <a:moveTo>
                    <a:pt x="1413" y="0"/>
                  </a:moveTo>
                  <a:cubicBezTo>
                    <a:pt x="1278" y="0"/>
                    <a:pt x="1142" y="93"/>
                    <a:pt x="1118" y="280"/>
                  </a:cubicBezTo>
                  <a:cubicBezTo>
                    <a:pt x="1094" y="496"/>
                    <a:pt x="1094" y="712"/>
                    <a:pt x="1094" y="929"/>
                  </a:cubicBezTo>
                  <a:cubicBezTo>
                    <a:pt x="806" y="929"/>
                    <a:pt x="529" y="941"/>
                    <a:pt x="253" y="953"/>
                  </a:cubicBezTo>
                  <a:cubicBezTo>
                    <a:pt x="0" y="965"/>
                    <a:pt x="0" y="1338"/>
                    <a:pt x="253" y="1350"/>
                  </a:cubicBezTo>
                  <a:cubicBezTo>
                    <a:pt x="541" y="1374"/>
                    <a:pt x="818" y="1374"/>
                    <a:pt x="1106" y="1386"/>
                  </a:cubicBezTo>
                  <a:cubicBezTo>
                    <a:pt x="1118" y="1698"/>
                    <a:pt x="1154" y="2011"/>
                    <a:pt x="1166" y="2323"/>
                  </a:cubicBezTo>
                  <a:cubicBezTo>
                    <a:pt x="1179" y="2480"/>
                    <a:pt x="1296" y="2558"/>
                    <a:pt x="1413" y="2558"/>
                  </a:cubicBezTo>
                  <a:cubicBezTo>
                    <a:pt x="1530" y="2558"/>
                    <a:pt x="1647" y="2480"/>
                    <a:pt x="1659" y="2323"/>
                  </a:cubicBezTo>
                  <a:cubicBezTo>
                    <a:pt x="1683" y="2023"/>
                    <a:pt x="1707" y="1710"/>
                    <a:pt x="1731" y="1398"/>
                  </a:cubicBezTo>
                  <a:cubicBezTo>
                    <a:pt x="2044" y="1410"/>
                    <a:pt x="2369" y="1410"/>
                    <a:pt x="2693" y="1410"/>
                  </a:cubicBezTo>
                  <a:cubicBezTo>
                    <a:pt x="2697" y="1410"/>
                    <a:pt x="2700" y="1410"/>
                    <a:pt x="2704" y="1410"/>
                  </a:cubicBezTo>
                  <a:cubicBezTo>
                    <a:pt x="3014" y="1410"/>
                    <a:pt x="3014" y="893"/>
                    <a:pt x="2704" y="893"/>
                  </a:cubicBezTo>
                  <a:cubicBezTo>
                    <a:pt x="2700" y="893"/>
                    <a:pt x="2697" y="893"/>
                    <a:pt x="2693" y="893"/>
                  </a:cubicBezTo>
                  <a:lnTo>
                    <a:pt x="1743" y="905"/>
                  </a:lnTo>
                  <a:cubicBezTo>
                    <a:pt x="1743" y="700"/>
                    <a:pt x="1731" y="484"/>
                    <a:pt x="1707" y="280"/>
                  </a:cubicBezTo>
                  <a:cubicBezTo>
                    <a:pt x="1683" y="93"/>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8948349" y="22282"/>
              <a:ext cx="220763" cy="194985"/>
            </a:xfrm>
            <a:custGeom>
              <a:rect b="b" l="l" r="r" t="t"/>
              <a:pathLst>
                <a:path extrusionOk="0" h="2844" w="3220">
                  <a:moveTo>
                    <a:pt x="1782" y="1"/>
                  </a:moveTo>
                  <a:cubicBezTo>
                    <a:pt x="1668" y="1"/>
                    <a:pt x="1558" y="63"/>
                    <a:pt x="1520" y="206"/>
                  </a:cubicBezTo>
                  <a:cubicBezTo>
                    <a:pt x="1436" y="482"/>
                    <a:pt x="1376" y="759"/>
                    <a:pt x="1316" y="1035"/>
                  </a:cubicBezTo>
                  <a:cubicBezTo>
                    <a:pt x="967" y="987"/>
                    <a:pt x="619" y="951"/>
                    <a:pt x="270" y="903"/>
                  </a:cubicBezTo>
                  <a:cubicBezTo>
                    <a:pt x="263" y="902"/>
                    <a:pt x="257" y="902"/>
                    <a:pt x="250" y="902"/>
                  </a:cubicBezTo>
                  <a:cubicBezTo>
                    <a:pt x="50" y="902"/>
                    <a:pt x="1" y="1253"/>
                    <a:pt x="222" y="1288"/>
                  </a:cubicBezTo>
                  <a:cubicBezTo>
                    <a:pt x="559" y="1348"/>
                    <a:pt x="895" y="1396"/>
                    <a:pt x="1232" y="1456"/>
                  </a:cubicBezTo>
                  <a:cubicBezTo>
                    <a:pt x="1148" y="1816"/>
                    <a:pt x="1075" y="2189"/>
                    <a:pt x="1003" y="2550"/>
                  </a:cubicBezTo>
                  <a:cubicBezTo>
                    <a:pt x="967" y="2725"/>
                    <a:pt x="1109" y="2843"/>
                    <a:pt x="1244" y="2843"/>
                  </a:cubicBezTo>
                  <a:cubicBezTo>
                    <a:pt x="1331" y="2843"/>
                    <a:pt x="1415" y="2795"/>
                    <a:pt x="1448" y="2682"/>
                  </a:cubicBezTo>
                  <a:cubicBezTo>
                    <a:pt x="1556" y="2297"/>
                    <a:pt x="1677" y="1925"/>
                    <a:pt x="1785" y="1540"/>
                  </a:cubicBezTo>
                  <a:cubicBezTo>
                    <a:pt x="2121" y="1588"/>
                    <a:pt x="2470" y="1648"/>
                    <a:pt x="2806" y="1708"/>
                  </a:cubicBezTo>
                  <a:cubicBezTo>
                    <a:pt x="2826" y="1712"/>
                    <a:pt x="2845" y="1713"/>
                    <a:pt x="2863" y="1713"/>
                  </a:cubicBezTo>
                  <a:cubicBezTo>
                    <a:pt x="3174" y="1713"/>
                    <a:pt x="3219" y="1249"/>
                    <a:pt x="2879" y="1215"/>
                  </a:cubicBezTo>
                  <a:cubicBezTo>
                    <a:pt x="2554" y="1179"/>
                    <a:pt x="2229" y="1143"/>
                    <a:pt x="1905" y="1095"/>
                  </a:cubicBezTo>
                  <a:cubicBezTo>
                    <a:pt x="1965" y="855"/>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8712160" y="264023"/>
              <a:ext cx="234955" cy="169206"/>
            </a:xfrm>
            <a:custGeom>
              <a:rect b="b" l="l" r="r" t="t"/>
              <a:pathLst>
                <a:path extrusionOk="0" h="2468" w="3427">
                  <a:moveTo>
                    <a:pt x="1387" y="0"/>
                  </a:moveTo>
                  <a:cubicBezTo>
                    <a:pt x="1278" y="0"/>
                    <a:pt x="1167" y="76"/>
                    <a:pt x="1143" y="226"/>
                  </a:cubicBezTo>
                  <a:cubicBezTo>
                    <a:pt x="1119" y="454"/>
                    <a:pt x="1106" y="683"/>
                    <a:pt x="1119" y="911"/>
                  </a:cubicBezTo>
                  <a:cubicBezTo>
                    <a:pt x="818" y="911"/>
                    <a:pt x="517" y="923"/>
                    <a:pt x="217" y="935"/>
                  </a:cubicBezTo>
                  <a:cubicBezTo>
                    <a:pt x="1" y="935"/>
                    <a:pt x="1" y="1272"/>
                    <a:pt x="217" y="1272"/>
                  </a:cubicBezTo>
                  <a:cubicBezTo>
                    <a:pt x="517" y="1284"/>
                    <a:pt x="830" y="1296"/>
                    <a:pt x="1131" y="1296"/>
                  </a:cubicBezTo>
                  <a:cubicBezTo>
                    <a:pt x="1143" y="1620"/>
                    <a:pt x="1167" y="1957"/>
                    <a:pt x="1179" y="2269"/>
                  </a:cubicBezTo>
                  <a:cubicBezTo>
                    <a:pt x="1185" y="2402"/>
                    <a:pt x="1287" y="2468"/>
                    <a:pt x="1387" y="2468"/>
                  </a:cubicBezTo>
                  <a:cubicBezTo>
                    <a:pt x="1488" y="2468"/>
                    <a:pt x="1587" y="2402"/>
                    <a:pt x="1587" y="2269"/>
                  </a:cubicBezTo>
                  <a:cubicBezTo>
                    <a:pt x="1599" y="1957"/>
                    <a:pt x="1623" y="1632"/>
                    <a:pt x="1647" y="1308"/>
                  </a:cubicBezTo>
                  <a:cubicBezTo>
                    <a:pt x="2140" y="1320"/>
                    <a:pt x="2633" y="1332"/>
                    <a:pt x="3126" y="1344"/>
                  </a:cubicBezTo>
                  <a:cubicBezTo>
                    <a:pt x="3427" y="1344"/>
                    <a:pt x="3427" y="863"/>
                    <a:pt x="3126" y="863"/>
                  </a:cubicBezTo>
                  <a:cubicBezTo>
                    <a:pt x="2633" y="875"/>
                    <a:pt x="2152" y="887"/>
                    <a:pt x="1659" y="899"/>
                  </a:cubicBezTo>
                  <a:cubicBezTo>
                    <a:pt x="1659" y="671"/>
                    <a:pt x="1647" y="442"/>
                    <a:pt x="1623" y="226"/>
                  </a:cubicBezTo>
                  <a:cubicBezTo>
                    <a:pt x="1605" y="76"/>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8170674" y="464149"/>
              <a:ext cx="220695" cy="178942"/>
            </a:xfrm>
            <a:custGeom>
              <a:rect b="b" l="l" r="r" t="t"/>
              <a:pathLst>
                <a:path extrusionOk="0" h="2610" w="3219">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8170674" y="464149"/>
              <a:ext cx="220695" cy="178942"/>
            </a:xfrm>
            <a:custGeom>
              <a:rect b="b" l="l" r="r" t="t"/>
              <a:pathLst>
                <a:path extrusionOk="0" h="2610" w="3219">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8590192" y="950100"/>
              <a:ext cx="206708" cy="175239"/>
            </a:xfrm>
            <a:custGeom>
              <a:rect b="b" l="l" r="r" t="t"/>
              <a:pathLst>
                <a:path extrusionOk="0" h="2556" w="3015">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8788360" y="1192870"/>
              <a:ext cx="234955" cy="169206"/>
            </a:xfrm>
            <a:custGeom>
              <a:rect b="b" l="l" r="r" t="t"/>
              <a:pathLst>
                <a:path extrusionOk="0" h="2468" w="3427">
                  <a:moveTo>
                    <a:pt x="1387" y="0"/>
                  </a:moveTo>
                  <a:cubicBezTo>
                    <a:pt x="1278" y="0"/>
                    <a:pt x="1167" y="75"/>
                    <a:pt x="1143" y="225"/>
                  </a:cubicBezTo>
                  <a:cubicBezTo>
                    <a:pt x="1119" y="454"/>
                    <a:pt x="1106" y="670"/>
                    <a:pt x="1119" y="911"/>
                  </a:cubicBezTo>
                  <a:cubicBezTo>
                    <a:pt x="818" y="911"/>
                    <a:pt x="517" y="923"/>
                    <a:pt x="217" y="923"/>
                  </a:cubicBezTo>
                  <a:cubicBezTo>
                    <a:pt x="1" y="935"/>
                    <a:pt x="1" y="1271"/>
                    <a:pt x="217" y="1271"/>
                  </a:cubicBezTo>
                  <a:cubicBezTo>
                    <a:pt x="517" y="1283"/>
                    <a:pt x="830" y="1295"/>
                    <a:pt x="1131" y="1295"/>
                  </a:cubicBezTo>
                  <a:cubicBezTo>
                    <a:pt x="1143" y="1620"/>
                    <a:pt x="1167" y="1944"/>
                    <a:pt x="1179" y="2269"/>
                  </a:cubicBezTo>
                  <a:cubicBezTo>
                    <a:pt x="1185" y="2401"/>
                    <a:pt x="1287" y="2467"/>
                    <a:pt x="1387" y="2467"/>
                  </a:cubicBezTo>
                  <a:cubicBezTo>
                    <a:pt x="1488" y="2467"/>
                    <a:pt x="1587" y="2401"/>
                    <a:pt x="1587" y="2269"/>
                  </a:cubicBezTo>
                  <a:cubicBezTo>
                    <a:pt x="1599" y="1957"/>
                    <a:pt x="1623" y="1632"/>
                    <a:pt x="1647" y="1307"/>
                  </a:cubicBezTo>
                  <a:cubicBezTo>
                    <a:pt x="2140" y="1319"/>
                    <a:pt x="2633" y="1331"/>
                    <a:pt x="3126" y="1331"/>
                  </a:cubicBezTo>
                  <a:cubicBezTo>
                    <a:pt x="3130" y="1332"/>
                    <a:pt x="3133" y="1332"/>
                    <a:pt x="3137" y="1332"/>
                  </a:cubicBezTo>
                  <a:cubicBezTo>
                    <a:pt x="3426" y="1332"/>
                    <a:pt x="3423" y="863"/>
                    <a:pt x="3126" y="863"/>
                  </a:cubicBezTo>
                  <a:cubicBezTo>
                    <a:pt x="2633" y="875"/>
                    <a:pt x="2152" y="887"/>
                    <a:pt x="1659" y="887"/>
                  </a:cubicBezTo>
                  <a:cubicBezTo>
                    <a:pt x="1659" y="670"/>
                    <a:pt x="1647" y="442"/>
                    <a:pt x="1623" y="225"/>
                  </a:cubicBezTo>
                  <a:cubicBezTo>
                    <a:pt x="1605" y="75"/>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rot="-5564026">
              <a:off x="8888536" y="1560003"/>
              <a:ext cx="264644" cy="134996"/>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8590192" y="950100"/>
              <a:ext cx="206708" cy="175239"/>
            </a:xfrm>
            <a:custGeom>
              <a:rect b="b" l="l" r="r" t="t"/>
              <a:pathLst>
                <a:path extrusionOk="0" h="2556" w="3015">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7466088" y="287780"/>
              <a:ext cx="264642" cy="134995"/>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8170674" y="928572"/>
              <a:ext cx="220695" cy="178667"/>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8170674" y="928572"/>
              <a:ext cx="220695" cy="178667"/>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a:off x="7280351" y="24524"/>
              <a:ext cx="239069" cy="169000"/>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8574014" y="1429612"/>
              <a:ext cx="239069" cy="169000"/>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14"/>
          <p:cNvSpPr/>
          <p:nvPr/>
        </p:nvSpPr>
        <p:spPr>
          <a:xfrm>
            <a:off x="8740853" y="2107405"/>
            <a:ext cx="264642" cy="134995"/>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309" name="Shape 309"/>
        <p:cNvGrpSpPr/>
        <p:nvPr/>
      </p:nvGrpSpPr>
      <p:grpSpPr>
        <a:xfrm>
          <a:off x="0" y="0"/>
          <a:ext cx="0" cy="0"/>
          <a:chOff x="0" y="0"/>
          <a:chExt cx="0" cy="0"/>
        </a:xfrm>
      </p:grpSpPr>
      <p:sp>
        <p:nvSpPr>
          <p:cNvPr id="310" name="Google Shape;310;p15"/>
          <p:cNvSpPr txBox="1"/>
          <p:nvPr>
            <p:ph idx="1" type="subTitle"/>
          </p:nvPr>
        </p:nvSpPr>
        <p:spPr>
          <a:xfrm>
            <a:off x="768044" y="2244909"/>
            <a:ext cx="2183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311" name="Google Shape;311;p15"/>
          <p:cNvSpPr txBox="1"/>
          <p:nvPr>
            <p:ph idx="2" type="subTitle"/>
          </p:nvPr>
        </p:nvSpPr>
        <p:spPr>
          <a:xfrm>
            <a:off x="6207714" y="2244909"/>
            <a:ext cx="2183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312" name="Google Shape;312;p15"/>
          <p:cNvSpPr txBox="1"/>
          <p:nvPr>
            <p:ph idx="3" type="subTitle"/>
          </p:nvPr>
        </p:nvSpPr>
        <p:spPr>
          <a:xfrm>
            <a:off x="3480150" y="3893952"/>
            <a:ext cx="2183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313" name="Google Shape;313;p15"/>
          <p:cNvSpPr txBox="1"/>
          <p:nvPr>
            <p:ph idx="4" type="subTitle"/>
          </p:nvPr>
        </p:nvSpPr>
        <p:spPr>
          <a:xfrm>
            <a:off x="3480150" y="2244909"/>
            <a:ext cx="2183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grpSp>
        <p:nvGrpSpPr>
          <p:cNvPr id="314" name="Google Shape;314;p15"/>
          <p:cNvGrpSpPr/>
          <p:nvPr/>
        </p:nvGrpSpPr>
        <p:grpSpPr>
          <a:xfrm rot="10800000">
            <a:off x="7873889" y="1222088"/>
            <a:ext cx="1336921" cy="181834"/>
            <a:chOff x="7591575" y="960850"/>
            <a:chExt cx="1049388" cy="128341"/>
          </a:xfrm>
        </p:grpSpPr>
        <p:sp>
          <p:nvSpPr>
            <p:cNvPr id="315" name="Google Shape;315;p15"/>
            <p:cNvSpPr/>
            <p:nvPr/>
          </p:nvSpPr>
          <p:spPr>
            <a:xfrm>
              <a:off x="7592364" y="960850"/>
              <a:ext cx="514794" cy="32804"/>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6" name="Google Shape;316;p15"/>
            <p:cNvSpPr/>
            <p:nvPr/>
          </p:nvSpPr>
          <p:spPr>
            <a:xfrm>
              <a:off x="7591575" y="1040377"/>
              <a:ext cx="1049388" cy="48815"/>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317" name="Google Shape;317;p15"/>
          <p:cNvSpPr txBox="1"/>
          <p:nvPr>
            <p:ph idx="5" type="subTitle"/>
          </p:nvPr>
        </p:nvSpPr>
        <p:spPr>
          <a:xfrm>
            <a:off x="767699" y="3893952"/>
            <a:ext cx="2183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318" name="Google Shape;318;p15"/>
          <p:cNvSpPr txBox="1"/>
          <p:nvPr>
            <p:ph idx="6" type="subTitle"/>
          </p:nvPr>
        </p:nvSpPr>
        <p:spPr>
          <a:xfrm>
            <a:off x="6207665" y="3893952"/>
            <a:ext cx="2183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lvl1pPr>
            <a:lvl2pPr lvl="1" rtl="0" algn="ctr">
              <a:lnSpc>
                <a:spcPct val="100000"/>
              </a:lnSpc>
              <a:spcBef>
                <a:spcPts val="1600"/>
              </a:spcBef>
              <a:spcAft>
                <a:spcPts val="0"/>
              </a:spcAft>
              <a:buNone/>
              <a:defRPr sz="1200"/>
            </a:lvl2pPr>
            <a:lvl3pPr lvl="2" rtl="0" algn="ctr">
              <a:lnSpc>
                <a:spcPct val="100000"/>
              </a:lnSpc>
              <a:spcBef>
                <a:spcPts val="1600"/>
              </a:spcBef>
              <a:spcAft>
                <a:spcPts val="0"/>
              </a:spcAft>
              <a:buNone/>
              <a:defRPr sz="1200"/>
            </a:lvl3pPr>
            <a:lvl4pPr lvl="3" rtl="0" algn="ctr">
              <a:lnSpc>
                <a:spcPct val="100000"/>
              </a:lnSpc>
              <a:spcBef>
                <a:spcPts val="1600"/>
              </a:spcBef>
              <a:spcAft>
                <a:spcPts val="0"/>
              </a:spcAft>
              <a:buNone/>
              <a:defRPr sz="1200"/>
            </a:lvl4pPr>
            <a:lvl5pPr lvl="4" rtl="0" algn="ctr">
              <a:lnSpc>
                <a:spcPct val="100000"/>
              </a:lnSpc>
              <a:spcBef>
                <a:spcPts val="1600"/>
              </a:spcBef>
              <a:spcAft>
                <a:spcPts val="0"/>
              </a:spcAft>
              <a:buNone/>
              <a:defRPr sz="1200"/>
            </a:lvl5pPr>
            <a:lvl6pPr lvl="5" rtl="0" algn="ctr">
              <a:lnSpc>
                <a:spcPct val="100000"/>
              </a:lnSpc>
              <a:spcBef>
                <a:spcPts val="1600"/>
              </a:spcBef>
              <a:spcAft>
                <a:spcPts val="0"/>
              </a:spcAft>
              <a:buNone/>
              <a:defRPr sz="1200"/>
            </a:lvl6pPr>
            <a:lvl7pPr lvl="6" rtl="0" algn="ctr">
              <a:lnSpc>
                <a:spcPct val="100000"/>
              </a:lnSpc>
              <a:spcBef>
                <a:spcPts val="1600"/>
              </a:spcBef>
              <a:spcAft>
                <a:spcPts val="0"/>
              </a:spcAft>
              <a:buNone/>
              <a:defRPr sz="1200"/>
            </a:lvl7pPr>
            <a:lvl8pPr lvl="7" rtl="0" algn="ctr">
              <a:lnSpc>
                <a:spcPct val="100000"/>
              </a:lnSpc>
              <a:spcBef>
                <a:spcPts val="1600"/>
              </a:spcBef>
              <a:spcAft>
                <a:spcPts val="0"/>
              </a:spcAft>
              <a:buNone/>
              <a:defRPr sz="1200"/>
            </a:lvl8pPr>
            <a:lvl9pPr lvl="8" rtl="0" algn="ctr">
              <a:lnSpc>
                <a:spcPct val="100000"/>
              </a:lnSpc>
              <a:spcBef>
                <a:spcPts val="1600"/>
              </a:spcBef>
              <a:spcAft>
                <a:spcPts val="1600"/>
              </a:spcAft>
              <a:buNone/>
              <a:defRPr sz="1200"/>
            </a:lvl9pPr>
          </a:lstStyle>
          <a:p/>
        </p:txBody>
      </p:sp>
      <p:sp>
        <p:nvSpPr>
          <p:cNvPr id="319" name="Google Shape;319;p15"/>
          <p:cNvSpPr txBox="1"/>
          <p:nvPr>
            <p:ph type="title"/>
          </p:nvPr>
        </p:nvSpPr>
        <p:spPr>
          <a:xfrm>
            <a:off x="604798" y="438121"/>
            <a:ext cx="782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20" name="Google Shape;320;p15"/>
          <p:cNvSpPr txBox="1"/>
          <p:nvPr>
            <p:ph hasCustomPrompt="1" idx="7" type="title"/>
          </p:nvPr>
        </p:nvSpPr>
        <p:spPr>
          <a:xfrm>
            <a:off x="1084650" y="1515826"/>
            <a:ext cx="15498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4400"/>
              <a:buNone/>
              <a:defRPr sz="3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321" name="Google Shape;321;p15"/>
          <p:cNvSpPr txBox="1"/>
          <p:nvPr>
            <p:ph hasCustomPrompt="1" idx="8" type="title"/>
          </p:nvPr>
        </p:nvSpPr>
        <p:spPr>
          <a:xfrm>
            <a:off x="1084650" y="3177676"/>
            <a:ext cx="15498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4400"/>
              <a:buNone/>
              <a:defRPr sz="3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322" name="Google Shape;322;p15"/>
          <p:cNvSpPr txBox="1"/>
          <p:nvPr>
            <p:ph hasCustomPrompt="1" idx="9" type="title"/>
          </p:nvPr>
        </p:nvSpPr>
        <p:spPr>
          <a:xfrm>
            <a:off x="3790300" y="1515826"/>
            <a:ext cx="15498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4400"/>
              <a:buNone/>
              <a:defRPr sz="3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323" name="Google Shape;323;p15"/>
          <p:cNvSpPr txBox="1"/>
          <p:nvPr>
            <p:ph hasCustomPrompt="1" idx="13" type="title"/>
          </p:nvPr>
        </p:nvSpPr>
        <p:spPr>
          <a:xfrm>
            <a:off x="3790300" y="3177676"/>
            <a:ext cx="15498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4400"/>
              <a:buNone/>
              <a:defRPr sz="3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324" name="Google Shape;324;p15"/>
          <p:cNvSpPr txBox="1"/>
          <p:nvPr>
            <p:ph hasCustomPrompt="1" idx="14" type="title"/>
          </p:nvPr>
        </p:nvSpPr>
        <p:spPr>
          <a:xfrm>
            <a:off x="6550900" y="1515826"/>
            <a:ext cx="15498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4400"/>
              <a:buNone/>
              <a:defRPr sz="3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325" name="Google Shape;325;p15"/>
          <p:cNvSpPr txBox="1"/>
          <p:nvPr>
            <p:ph hasCustomPrompt="1" idx="15" type="title"/>
          </p:nvPr>
        </p:nvSpPr>
        <p:spPr>
          <a:xfrm>
            <a:off x="6550900" y="3177676"/>
            <a:ext cx="15498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4400"/>
              <a:buNone/>
              <a:defRPr sz="3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grpSp>
        <p:nvGrpSpPr>
          <p:cNvPr id="326" name="Google Shape;326;p15"/>
          <p:cNvGrpSpPr/>
          <p:nvPr/>
        </p:nvGrpSpPr>
        <p:grpSpPr>
          <a:xfrm rot="10800000">
            <a:off x="7873889" y="913063"/>
            <a:ext cx="1336921" cy="181834"/>
            <a:chOff x="7591575" y="960850"/>
            <a:chExt cx="1049388" cy="128341"/>
          </a:xfrm>
        </p:grpSpPr>
        <p:sp>
          <p:nvSpPr>
            <p:cNvPr id="327" name="Google Shape;327;p15"/>
            <p:cNvSpPr/>
            <p:nvPr/>
          </p:nvSpPr>
          <p:spPr>
            <a:xfrm>
              <a:off x="7592364" y="960850"/>
              <a:ext cx="514794" cy="32804"/>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8" name="Google Shape;328;p15"/>
            <p:cNvSpPr/>
            <p:nvPr/>
          </p:nvSpPr>
          <p:spPr>
            <a:xfrm>
              <a:off x="7591575" y="1040377"/>
              <a:ext cx="1049388" cy="48815"/>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329" name="Google Shape;329;p15"/>
          <p:cNvGrpSpPr/>
          <p:nvPr/>
        </p:nvGrpSpPr>
        <p:grpSpPr>
          <a:xfrm rot="10800000">
            <a:off x="7873889" y="617763"/>
            <a:ext cx="1336921" cy="181834"/>
            <a:chOff x="7591575" y="960850"/>
            <a:chExt cx="1049388" cy="128341"/>
          </a:xfrm>
        </p:grpSpPr>
        <p:sp>
          <p:nvSpPr>
            <p:cNvPr id="330" name="Google Shape;330;p15"/>
            <p:cNvSpPr/>
            <p:nvPr/>
          </p:nvSpPr>
          <p:spPr>
            <a:xfrm>
              <a:off x="7592364" y="960850"/>
              <a:ext cx="514794" cy="32804"/>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1" name="Google Shape;331;p15"/>
            <p:cNvSpPr/>
            <p:nvPr/>
          </p:nvSpPr>
          <p:spPr>
            <a:xfrm>
              <a:off x="7591575" y="1040377"/>
              <a:ext cx="1049388" cy="48815"/>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332" name="Google Shape;332;p15"/>
          <p:cNvSpPr/>
          <p:nvPr/>
        </p:nvSpPr>
        <p:spPr>
          <a:xfrm rot="10800000">
            <a:off x="1070504" y="3857054"/>
            <a:ext cx="1538946" cy="79049"/>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3" name="Google Shape;333;p15"/>
          <p:cNvSpPr/>
          <p:nvPr/>
        </p:nvSpPr>
        <p:spPr>
          <a:xfrm rot="10800000">
            <a:off x="3833429" y="3857054"/>
            <a:ext cx="1538946" cy="79049"/>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4" name="Google Shape;334;p15"/>
          <p:cNvSpPr/>
          <p:nvPr/>
        </p:nvSpPr>
        <p:spPr>
          <a:xfrm rot="10800000">
            <a:off x="6552529" y="3857054"/>
            <a:ext cx="1538946" cy="79049"/>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5" name="Google Shape;335;p15"/>
          <p:cNvSpPr/>
          <p:nvPr/>
        </p:nvSpPr>
        <p:spPr>
          <a:xfrm rot="10800000">
            <a:off x="1054716" y="2214989"/>
            <a:ext cx="1538946" cy="79049"/>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6" name="Google Shape;336;p15"/>
          <p:cNvSpPr/>
          <p:nvPr/>
        </p:nvSpPr>
        <p:spPr>
          <a:xfrm rot="10800000">
            <a:off x="3817641" y="2214989"/>
            <a:ext cx="1538946" cy="79049"/>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7" name="Google Shape;337;p15"/>
          <p:cNvSpPr/>
          <p:nvPr/>
        </p:nvSpPr>
        <p:spPr>
          <a:xfrm rot="10800000">
            <a:off x="6536741" y="2214989"/>
            <a:ext cx="1538946" cy="79049"/>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3">
    <p:spTree>
      <p:nvGrpSpPr>
        <p:cNvPr id="338" name="Shape 338"/>
        <p:cNvGrpSpPr/>
        <p:nvPr/>
      </p:nvGrpSpPr>
      <p:grpSpPr>
        <a:xfrm>
          <a:off x="0" y="0"/>
          <a:ext cx="0" cy="0"/>
          <a:chOff x="0" y="0"/>
          <a:chExt cx="0" cy="0"/>
        </a:xfrm>
      </p:grpSpPr>
      <p:sp>
        <p:nvSpPr>
          <p:cNvPr id="339" name="Google Shape;339;p16"/>
          <p:cNvSpPr txBox="1"/>
          <p:nvPr>
            <p:ph type="ctrTitle"/>
          </p:nvPr>
        </p:nvSpPr>
        <p:spPr>
          <a:xfrm flipH="1">
            <a:off x="861488" y="1139175"/>
            <a:ext cx="2813100" cy="12921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40" name="Google Shape;340;p16"/>
          <p:cNvSpPr txBox="1"/>
          <p:nvPr>
            <p:ph idx="1" type="subTitle"/>
          </p:nvPr>
        </p:nvSpPr>
        <p:spPr>
          <a:xfrm flipH="1">
            <a:off x="982700" y="2738475"/>
            <a:ext cx="2570700" cy="106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solidFill>
                  <a:schemeClr val="dk1"/>
                </a:solidFill>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1" name="Google Shape;341;p16"/>
          <p:cNvSpPr txBox="1"/>
          <p:nvPr>
            <p:ph idx="2" type="ctrTitle"/>
          </p:nvPr>
        </p:nvSpPr>
        <p:spPr>
          <a:xfrm flipH="1">
            <a:off x="5549925" y="1139175"/>
            <a:ext cx="2813100" cy="1292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42" name="Google Shape;342;p16"/>
          <p:cNvSpPr txBox="1"/>
          <p:nvPr>
            <p:ph idx="3" type="subTitle"/>
          </p:nvPr>
        </p:nvSpPr>
        <p:spPr>
          <a:xfrm flipH="1">
            <a:off x="5671129" y="2738475"/>
            <a:ext cx="2570700" cy="106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solidFill>
                  <a:schemeClr val="dk1"/>
                </a:solidFill>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grpSp>
        <p:nvGrpSpPr>
          <p:cNvPr id="343" name="Google Shape;343;p16"/>
          <p:cNvGrpSpPr/>
          <p:nvPr/>
        </p:nvGrpSpPr>
        <p:grpSpPr>
          <a:xfrm>
            <a:off x="4334455" y="-6715"/>
            <a:ext cx="475771" cy="5095170"/>
            <a:chOff x="4334455" y="-6715"/>
            <a:chExt cx="475771" cy="5095170"/>
          </a:xfrm>
        </p:grpSpPr>
        <p:grpSp>
          <p:nvGrpSpPr>
            <p:cNvPr id="344" name="Google Shape;344;p16"/>
            <p:cNvGrpSpPr/>
            <p:nvPr/>
          </p:nvGrpSpPr>
          <p:grpSpPr>
            <a:xfrm rot="5254883">
              <a:off x="3312404" y="1075021"/>
              <a:ext cx="2519873" cy="369761"/>
              <a:chOff x="6803285" y="880113"/>
              <a:chExt cx="2519897" cy="369764"/>
            </a:xfrm>
          </p:grpSpPr>
          <p:sp>
            <p:nvSpPr>
              <p:cNvPr id="345" name="Google Shape;345;p16"/>
              <p:cNvSpPr/>
              <p:nvPr/>
            </p:nvSpPr>
            <p:spPr>
              <a:xfrm rot="-2700000">
                <a:off x="7770175" y="987835"/>
                <a:ext cx="239072" cy="168729"/>
              </a:xfrm>
              <a:custGeom>
                <a:rect b="b" l="l" r="r" t="t"/>
                <a:pathLst>
                  <a:path extrusionOk="0" h="2461" w="3487">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rot="-2700000">
                <a:off x="7468280" y="980509"/>
                <a:ext cx="264851" cy="135340"/>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rot="-2700000">
                <a:off x="7770175" y="987835"/>
                <a:ext cx="239072" cy="168729"/>
              </a:xfrm>
              <a:custGeom>
                <a:rect b="b" l="l" r="r" t="t"/>
                <a:pathLst>
                  <a:path extrusionOk="0" h="2461" w="3487">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rot="-2700000">
                <a:off x="8388671" y="995947"/>
                <a:ext cx="256418" cy="191285"/>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rot="-8263958">
                <a:off x="9047545" y="1024093"/>
                <a:ext cx="264640" cy="134994"/>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rot="-2700000">
                <a:off x="8388671" y="995947"/>
                <a:ext cx="256418" cy="191285"/>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rot="-2700000">
                <a:off x="7468280" y="980509"/>
                <a:ext cx="264851" cy="135340"/>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rot="-2700000">
                <a:off x="7129739" y="990641"/>
                <a:ext cx="264646" cy="134997"/>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rot="-2700000">
                <a:off x="8102933" y="954674"/>
                <a:ext cx="220698" cy="178670"/>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rot="-2700000">
                <a:off x="8102933" y="954674"/>
                <a:ext cx="220698" cy="178670"/>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rot="-2700000">
                <a:off x="6828025" y="939888"/>
                <a:ext cx="239072" cy="169003"/>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rot="-2700000">
                <a:off x="8736311" y="1018677"/>
                <a:ext cx="239072" cy="169003"/>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6"/>
            <p:cNvGrpSpPr/>
            <p:nvPr/>
          </p:nvGrpSpPr>
          <p:grpSpPr>
            <a:xfrm rot="-126541">
              <a:off x="4384167" y="2574330"/>
              <a:ext cx="375655" cy="2508062"/>
              <a:chOff x="4226189" y="2542825"/>
              <a:chExt cx="375663" cy="2508119"/>
            </a:xfrm>
          </p:grpSpPr>
          <p:grpSp>
            <p:nvGrpSpPr>
              <p:cNvPr id="358" name="Google Shape;358;p16"/>
              <p:cNvGrpSpPr/>
              <p:nvPr/>
            </p:nvGrpSpPr>
            <p:grpSpPr>
              <a:xfrm rot="-5400000">
                <a:off x="3312651" y="3767642"/>
                <a:ext cx="2196839" cy="369764"/>
                <a:chOff x="6803285" y="880113"/>
                <a:chExt cx="2196839" cy="369764"/>
              </a:xfrm>
            </p:grpSpPr>
            <p:sp>
              <p:nvSpPr>
                <p:cNvPr id="359" name="Google Shape;359;p16"/>
                <p:cNvSpPr/>
                <p:nvPr/>
              </p:nvSpPr>
              <p:spPr>
                <a:xfrm rot="-2700000">
                  <a:off x="7770175" y="987835"/>
                  <a:ext cx="239072" cy="168729"/>
                </a:xfrm>
                <a:custGeom>
                  <a:rect b="b" l="l" r="r" t="t"/>
                  <a:pathLst>
                    <a:path extrusionOk="0" h="2461" w="3487">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p:nvPr/>
              </p:nvSpPr>
              <p:spPr>
                <a:xfrm rot="-2700000">
                  <a:off x="7468280" y="980509"/>
                  <a:ext cx="264851" cy="135340"/>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rot="-2700000">
                  <a:off x="7770175" y="987835"/>
                  <a:ext cx="239072" cy="168729"/>
                </a:xfrm>
                <a:custGeom>
                  <a:rect b="b" l="l" r="r" t="t"/>
                  <a:pathLst>
                    <a:path extrusionOk="0" h="2461" w="3487">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rot="-2700000">
                  <a:off x="8388671" y="995947"/>
                  <a:ext cx="256418" cy="191285"/>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rot="-2700000">
                  <a:off x="8388671" y="995947"/>
                  <a:ext cx="256418" cy="191285"/>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rot="-2700000">
                  <a:off x="7468280" y="980509"/>
                  <a:ext cx="264851" cy="135340"/>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rot="-2700000">
                  <a:off x="7129739" y="990641"/>
                  <a:ext cx="264646" cy="134997"/>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rot="-2700000">
                  <a:off x="8102933" y="954674"/>
                  <a:ext cx="220698" cy="178670"/>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rot="-2700000">
                  <a:off x="8102933" y="954674"/>
                  <a:ext cx="220698" cy="178670"/>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rot="-2700000">
                  <a:off x="6828025" y="939888"/>
                  <a:ext cx="239072" cy="169003"/>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rot="-2700000">
                  <a:off x="8736311" y="1018677"/>
                  <a:ext cx="239072" cy="169003"/>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16"/>
              <p:cNvSpPr/>
              <p:nvPr/>
            </p:nvSpPr>
            <p:spPr>
              <a:xfrm rot="-8100000">
                <a:off x="4338136" y="2602640"/>
                <a:ext cx="239072" cy="168729"/>
              </a:xfrm>
              <a:custGeom>
                <a:rect b="b" l="l" r="r" t="t"/>
                <a:pathLst>
                  <a:path extrusionOk="0" h="2461" w="3487">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371" name="Shape 371"/>
        <p:cNvGrpSpPr/>
        <p:nvPr/>
      </p:nvGrpSpPr>
      <p:grpSpPr>
        <a:xfrm>
          <a:off x="0" y="0"/>
          <a:ext cx="0" cy="0"/>
          <a:chOff x="0" y="0"/>
          <a:chExt cx="0" cy="0"/>
        </a:xfrm>
      </p:grpSpPr>
      <p:sp>
        <p:nvSpPr>
          <p:cNvPr id="372" name="Google Shape;372;p17"/>
          <p:cNvSpPr txBox="1"/>
          <p:nvPr>
            <p:ph idx="1" type="subTitle"/>
          </p:nvPr>
        </p:nvSpPr>
        <p:spPr>
          <a:xfrm flipH="1">
            <a:off x="1934650" y="2830961"/>
            <a:ext cx="1484400" cy="62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3" name="Google Shape;373;p17"/>
          <p:cNvSpPr txBox="1"/>
          <p:nvPr>
            <p:ph idx="2" type="subTitle"/>
          </p:nvPr>
        </p:nvSpPr>
        <p:spPr>
          <a:xfrm flipH="1">
            <a:off x="3767500" y="1945901"/>
            <a:ext cx="1106700" cy="60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17"/>
          <p:cNvSpPr txBox="1"/>
          <p:nvPr>
            <p:ph idx="3" type="subTitle"/>
          </p:nvPr>
        </p:nvSpPr>
        <p:spPr>
          <a:xfrm flipH="1">
            <a:off x="3773050" y="3662526"/>
            <a:ext cx="1095600" cy="60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5" name="Google Shape;375;p17"/>
          <p:cNvSpPr txBox="1"/>
          <p:nvPr>
            <p:ph idx="4" type="subTitle"/>
          </p:nvPr>
        </p:nvSpPr>
        <p:spPr>
          <a:xfrm flipH="1">
            <a:off x="5610800" y="2845986"/>
            <a:ext cx="1354200" cy="61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6" name="Google Shape;376;p17"/>
          <p:cNvSpPr txBox="1"/>
          <p:nvPr>
            <p:ph idx="5" type="subTitle"/>
          </p:nvPr>
        </p:nvSpPr>
        <p:spPr>
          <a:xfrm flipH="1">
            <a:off x="1847200" y="2332999"/>
            <a:ext cx="1659300" cy="44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ource Sans Pro"/>
              <a:buNone/>
              <a:defRPr b="1" sz="1600"/>
            </a:lvl1pPr>
            <a:lvl2pPr lvl="1"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2pPr>
            <a:lvl3pPr lvl="2"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3pPr>
            <a:lvl4pPr lvl="3"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4pPr>
            <a:lvl5pPr lvl="4"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5pPr>
            <a:lvl6pPr lvl="5"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6pPr>
            <a:lvl7pPr lvl="6"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7pPr>
            <a:lvl8pPr lvl="7"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8pPr>
            <a:lvl9pPr lvl="8"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9pPr>
          </a:lstStyle>
          <a:p/>
        </p:txBody>
      </p:sp>
      <p:sp>
        <p:nvSpPr>
          <p:cNvPr id="377" name="Google Shape;377;p17"/>
          <p:cNvSpPr txBox="1"/>
          <p:nvPr>
            <p:ph idx="6" type="subTitle"/>
          </p:nvPr>
        </p:nvSpPr>
        <p:spPr>
          <a:xfrm flipH="1">
            <a:off x="3447400" y="1449986"/>
            <a:ext cx="1746900" cy="44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ource Sans Pro"/>
              <a:buNone/>
              <a:defRPr b="1" sz="1600"/>
            </a:lvl1pPr>
            <a:lvl2pPr lvl="1"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2pPr>
            <a:lvl3pPr lvl="2"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3pPr>
            <a:lvl4pPr lvl="3"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4pPr>
            <a:lvl5pPr lvl="4"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5pPr>
            <a:lvl6pPr lvl="5"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6pPr>
            <a:lvl7pPr lvl="6"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7pPr>
            <a:lvl8pPr lvl="7"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8pPr>
            <a:lvl9pPr lvl="8"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9pPr>
          </a:lstStyle>
          <a:p/>
        </p:txBody>
      </p:sp>
      <p:sp>
        <p:nvSpPr>
          <p:cNvPr id="378" name="Google Shape;378;p17"/>
          <p:cNvSpPr txBox="1"/>
          <p:nvPr>
            <p:ph idx="7" type="subTitle"/>
          </p:nvPr>
        </p:nvSpPr>
        <p:spPr>
          <a:xfrm flipH="1">
            <a:off x="3491200" y="3168827"/>
            <a:ext cx="1659300" cy="44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ource Sans Pro"/>
              <a:buNone/>
              <a:defRPr b="1" sz="1600"/>
            </a:lvl1pPr>
            <a:lvl2pPr lvl="1"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2pPr>
            <a:lvl3pPr lvl="2"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3pPr>
            <a:lvl4pPr lvl="3"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4pPr>
            <a:lvl5pPr lvl="4"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5pPr>
            <a:lvl6pPr lvl="5"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6pPr>
            <a:lvl7pPr lvl="6"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7pPr>
            <a:lvl8pPr lvl="7"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8pPr>
            <a:lvl9pPr lvl="8"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9pPr>
          </a:lstStyle>
          <a:p/>
        </p:txBody>
      </p:sp>
      <p:sp>
        <p:nvSpPr>
          <p:cNvPr id="379" name="Google Shape;379;p17"/>
          <p:cNvSpPr txBox="1"/>
          <p:nvPr>
            <p:ph idx="8" type="subTitle"/>
          </p:nvPr>
        </p:nvSpPr>
        <p:spPr>
          <a:xfrm flipH="1">
            <a:off x="5414450" y="2351237"/>
            <a:ext cx="1746900" cy="44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ource Sans Pro"/>
              <a:buNone/>
              <a:defRPr b="1" sz="1600"/>
            </a:lvl1pPr>
            <a:lvl2pPr lvl="1"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2pPr>
            <a:lvl3pPr lvl="2"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3pPr>
            <a:lvl4pPr lvl="3"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4pPr>
            <a:lvl5pPr lvl="4"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5pPr>
            <a:lvl6pPr lvl="5"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6pPr>
            <a:lvl7pPr lvl="6"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7pPr>
            <a:lvl8pPr lvl="7"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8pPr>
            <a:lvl9pPr lvl="8" rtl="0" algn="ctr">
              <a:lnSpc>
                <a:spcPct val="100000"/>
              </a:lnSpc>
              <a:spcBef>
                <a:spcPts val="0"/>
              </a:spcBef>
              <a:spcAft>
                <a:spcPts val="0"/>
              </a:spcAft>
              <a:buSzPts val="1400"/>
              <a:buFont typeface="Source Sans Pro"/>
              <a:buNone/>
              <a:defRPr>
                <a:latin typeface="Source Sans Pro"/>
                <a:ea typeface="Source Sans Pro"/>
                <a:cs typeface="Source Sans Pro"/>
                <a:sym typeface="Source Sans Pro"/>
              </a:defRPr>
            </a:lvl9pPr>
          </a:lstStyle>
          <a:p/>
        </p:txBody>
      </p:sp>
      <p:sp>
        <p:nvSpPr>
          <p:cNvPr id="380" name="Google Shape;380;p17"/>
          <p:cNvSpPr txBox="1"/>
          <p:nvPr>
            <p:ph type="title"/>
          </p:nvPr>
        </p:nvSpPr>
        <p:spPr>
          <a:xfrm>
            <a:off x="609252" y="438126"/>
            <a:ext cx="7960200" cy="722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81" name="Google Shape;381;p17"/>
          <p:cNvGrpSpPr/>
          <p:nvPr/>
        </p:nvGrpSpPr>
        <p:grpSpPr>
          <a:xfrm>
            <a:off x="7161359" y="105825"/>
            <a:ext cx="1860069" cy="1534291"/>
            <a:chOff x="7309043" y="0"/>
            <a:chExt cx="1860069" cy="1534291"/>
          </a:xfrm>
        </p:grpSpPr>
        <p:sp>
          <p:nvSpPr>
            <p:cNvPr id="382" name="Google Shape;382;p17"/>
            <p:cNvSpPr/>
            <p:nvPr/>
          </p:nvSpPr>
          <p:spPr>
            <a:xfrm>
              <a:off x="7309043" y="55876"/>
              <a:ext cx="264710" cy="134652"/>
            </a:xfrm>
            <a:custGeom>
              <a:rect b="b" l="l" r="r" t="t"/>
              <a:pathLst>
                <a:path extrusionOk="0" h="1964" w="3861">
                  <a:moveTo>
                    <a:pt x="1883" y="0"/>
                  </a:moveTo>
                  <a:cubicBezTo>
                    <a:pt x="1816" y="0"/>
                    <a:pt x="1745" y="27"/>
                    <a:pt x="1680" y="88"/>
                  </a:cubicBezTo>
                  <a:cubicBezTo>
                    <a:pt x="1560" y="184"/>
                    <a:pt x="1488" y="329"/>
                    <a:pt x="1440" y="485"/>
                  </a:cubicBezTo>
                  <a:cubicBezTo>
                    <a:pt x="1043" y="449"/>
                    <a:pt x="658" y="425"/>
                    <a:pt x="262" y="413"/>
                  </a:cubicBezTo>
                  <a:cubicBezTo>
                    <a:pt x="258" y="413"/>
                    <a:pt x="255" y="413"/>
                    <a:pt x="251" y="413"/>
                  </a:cubicBezTo>
                  <a:cubicBezTo>
                    <a:pt x="55" y="413"/>
                    <a:pt x="1" y="750"/>
                    <a:pt x="213" y="786"/>
                  </a:cubicBezTo>
                  <a:cubicBezTo>
                    <a:pt x="598" y="846"/>
                    <a:pt x="971" y="882"/>
                    <a:pt x="1355" y="930"/>
                  </a:cubicBezTo>
                  <a:cubicBezTo>
                    <a:pt x="1355" y="978"/>
                    <a:pt x="1343" y="1026"/>
                    <a:pt x="1343" y="1074"/>
                  </a:cubicBezTo>
                  <a:cubicBezTo>
                    <a:pt x="1343" y="1326"/>
                    <a:pt x="1367" y="1687"/>
                    <a:pt x="1584" y="1831"/>
                  </a:cubicBezTo>
                  <a:lnTo>
                    <a:pt x="1584" y="1843"/>
                  </a:lnTo>
                  <a:cubicBezTo>
                    <a:pt x="1623" y="1926"/>
                    <a:pt x="1697" y="1964"/>
                    <a:pt x="1768" y="1964"/>
                  </a:cubicBezTo>
                  <a:cubicBezTo>
                    <a:pt x="1872" y="1964"/>
                    <a:pt x="1968" y="1883"/>
                    <a:pt x="1932" y="1747"/>
                  </a:cubicBezTo>
                  <a:cubicBezTo>
                    <a:pt x="1932" y="1747"/>
                    <a:pt x="1932" y="1735"/>
                    <a:pt x="1920" y="1735"/>
                  </a:cubicBezTo>
                  <a:cubicBezTo>
                    <a:pt x="2005" y="1567"/>
                    <a:pt x="1944" y="1375"/>
                    <a:pt x="1957" y="1170"/>
                  </a:cubicBezTo>
                  <a:cubicBezTo>
                    <a:pt x="1957" y="1110"/>
                    <a:pt x="1969" y="1062"/>
                    <a:pt x="1981" y="1002"/>
                  </a:cubicBezTo>
                  <a:cubicBezTo>
                    <a:pt x="2449" y="1050"/>
                    <a:pt x="2918" y="1098"/>
                    <a:pt x="3387" y="1182"/>
                  </a:cubicBezTo>
                  <a:cubicBezTo>
                    <a:pt x="3406" y="1185"/>
                    <a:pt x="3424" y="1186"/>
                    <a:pt x="3442" y="1186"/>
                  </a:cubicBezTo>
                  <a:cubicBezTo>
                    <a:pt x="3802" y="1186"/>
                    <a:pt x="3860" y="629"/>
                    <a:pt x="3459" y="617"/>
                  </a:cubicBezTo>
                  <a:cubicBezTo>
                    <a:pt x="3014" y="605"/>
                    <a:pt x="2570" y="569"/>
                    <a:pt x="2125" y="533"/>
                  </a:cubicBezTo>
                  <a:cubicBezTo>
                    <a:pt x="2137" y="485"/>
                    <a:pt x="2149" y="425"/>
                    <a:pt x="2161" y="365"/>
                  </a:cubicBezTo>
                  <a:cubicBezTo>
                    <a:pt x="2195" y="167"/>
                    <a:pt x="2051" y="0"/>
                    <a:pt x="1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8170674" y="0"/>
              <a:ext cx="220695" cy="178667"/>
            </a:xfrm>
            <a:custGeom>
              <a:rect b="b" l="l" r="r" t="t"/>
              <a:pathLst>
                <a:path extrusionOk="0" h="2606" w="3219">
                  <a:moveTo>
                    <a:pt x="1661" y="0"/>
                  </a:moveTo>
                  <a:cubicBezTo>
                    <a:pt x="1570" y="0"/>
                    <a:pt x="1478" y="41"/>
                    <a:pt x="1419" y="134"/>
                  </a:cubicBezTo>
                  <a:cubicBezTo>
                    <a:pt x="1251" y="374"/>
                    <a:pt x="1155" y="651"/>
                    <a:pt x="1095" y="951"/>
                  </a:cubicBezTo>
                  <a:cubicBezTo>
                    <a:pt x="818" y="951"/>
                    <a:pt x="542" y="963"/>
                    <a:pt x="265" y="975"/>
                  </a:cubicBezTo>
                  <a:cubicBezTo>
                    <a:pt x="1" y="987"/>
                    <a:pt x="1" y="1360"/>
                    <a:pt x="265" y="1372"/>
                  </a:cubicBezTo>
                  <a:cubicBezTo>
                    <a:pt x="530" y="1384"/>
                    <a:pt x="794" y="1396"/>
                    <a:pt x="1071" y="1396"/>
                  </a:cubicBezTo>
                  <a:cubicBezTo>
                    <a:pt x="1059" y="1745"/>
                    <a:pt x="1107" y="2093"/>
                    <a:pt x="1191" y="2406"/>
                  </a:cubicBezTo>
                  <a:cubicBezTo>
                    <a:pt x="1224" y="2545"/>
                    <a:pt x="1328" y="2605"/>
                    <a:pt x="1437" y="2605"/>
                  </a:cubicBezTo>
                  <a:cubicBezTo>
                    <a:pt x="1601" y="2605"/>
                    <a:pt x="1775" y="2467"/>
                    <a:pt x="1732" y="2250"/>
                  </a:cubicBezTo>
                  <a:cubicBezTo>
                    <a:pt x="1672" y="1949"/>
                    <a:pt x="1672" y="1685"/>
                    <a:pt x="1696" y="1408"/>
                  </a:cubicBezTo>
                  <a:lnTo>
                    <a:pt x="1696" y="1408"/>
                  </a:lnTo>
                  <a:cubicBezTo>
                    <a:pt x="2092" y="1420"/>
                    <a:pt x="2489" y="1420"/>
                    <a:pt x="2886" y="1432"/>
                  </a:cubicBezTo>
                  <a:cubicBezTo>
                    <a:pt x="2889" y="1432"/>
                    <a:pt x="2893" y="1432"/>
                    <a:pt x="2897" y="1432"/>
                  </a:cubicBezTo>
                  <a:cubicBezTo>
                    <a:pt x="3215" y="1432"/>
                    <a:pt x="3219" y="915"/>
                    <a:pt x="2907" y="915"/>
                  </a:cubicBezTo>
                  <a:cubicBezTo>
                    <a:pt x="2900" y="915"/>
                    <a:pt x="2893" y="915"/>
                    <a:pt x="2886" y="915"/>
                  </a:cubicBezTo>
                  <a:cubicBezTo>
                    <a:pt x="2513" y="927"/>
                    <a:pt x="2153" y="927"/>
                    <a:pt x="1780" y="939"/>
                  </a:cubicBezTo>
                  <a:cubicBezTo>
                    <a:pt x="1828" y="747"/>
                    <a:pt x="1876" y="555"/>
                    <a:pt x="1936" y="350"/>
                  </a:cubicBezTo>
                  <a:cubicBezTo>
                    <a:pt x="1991" y="140"/>
                    <a:pt x="1828" y="0"/>
                    <a:pt x="1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8590192" y="21322"/>
              <a:ext cx="206708" cy="175376"/>
            </a:xfrm>
            <a:custGeom>
              <a:rect b="b" l="l" r="r" t="t"/>
              <a:pathLst>
                <a:path extrusionOk="0" h="2558" w="3015">
                  <a:moveTo>
                    <a:pt x="1413" y="0"/>
                  </a:moveTo>
                  <a:cubicBezTo>
                    <a:pt x="1278" y="0"/>
                    <a:pt x="1142" y="93"/>
                    <a:pt x="1118" y="280"/>
                  </a:cubicBezTo>
                  <a:cubicBezTo>
                    <a:pt x="1094" y="496"/>
                    <a:pt x="1094" y="712"/>
                    <a:pt x="1094" y="929"/>
                  </a:cubicBezTo>
                  <a:cubicBezTo>
                    <a:pt x="806" y="929"/>
                    <a:pt x="529" y="941"/>
                    <a:pt x="253" y="953"/>
                  </a:cubicBezTo>
                  <a:cubicBezTo>
                    <a:pt x="0" y="965"/>
                    <a:pt x="0" y="1338"/>
                    <a:pt x="253" y="1350"/>
                  </a:cubicBezTo>
                  <a:cubicBezTo>
                    <a:pt x="541" y="1374"/>
                    <a:pt x="818" y="1374"/>
                    <a:pt x="1106" y="1386"/>
                  </a:cubicBezTo>
                  <a:cubicBezTo>
                    <a:pt x="1118" y="1698"/>
                    <a:pt x="1154" y="2011"/>
                    <a:pt x="1166" y="2323"/>
                  </a:cubicBezTo>
                  <a:cubicBezTo>
                    <a:pt x="1179" y="2480"/>
                    <a:pt x="1296" y="2558"/>
                    <a:pt x="1413" y="2558"/>
                  </a:cubicBezTo>
                  <a:cubicBezTo>
                    <a:pt x="1530" y="2558"/>
                    <a:pt x="1647" y="2480"/>
                    <a:pt x="1659" y="2323"/>
                  </a:cubicBezTo>
                  <a:cubicBezTo>
                    <a:pt x="1683" y="2023"/>
                    <a:pt x="1707" y="1710"/>
                    <a:pt x="1731" y="1398"/>
                  </a:cubicBezTo>
                  <a:cubicBezTo>
                    <a:pt x="2044" y="1410"/>
                    <a:pt x="2369" y="1410"/>
                    <a:pt x="2693" y="1410"/>
                  </a:cubicBezTo>
                  <a:cubicBezTo>
                    <a:pt x="2697" y="1410"/>
                    <a:pt x="2700" y="1410"/>
                    <a:pt x="2704" y="1410"/>
                  </a:cubicBezTo>
                  <a:cubicBezTo>
                    <a:pt x="3014" y="1410"/>
                    <a:pt x="3014" y="893"/>
                    <a:pt x="2704" y="893"/>
                  </a:cubicBezTo>
                  <a:cubicBezTo>
                    <a:pt x="2700" y="893"/>
                    <a:pt x="2697" y="893"/>
                    <a:pt x="2693" y="893"/>
                  </a:cubicBezTo>
                  <a:lnTo>
                    <a:pt x="1743" y="905"/>
                  </a:lnTo>
                  <a:cubicBezTo>
                    <a:pt x="1743" y="700"/>
                    <a:pt x="1731" y="484"/>
                    <a:pt x="1707" y="280"/>
                  </a:cubicBezTo>
                  <a:cubicBezTo>
                    <a:pt x="1683" y="93"/>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8948349" y="22282"/>
              <a:ext cx="220763" cy="194985"/>
            </a:xfrm>
            <a:custGeom>
              <a:rect b="b" l="l" r="r" t="t"/>
              <a:pathLst>
                <a:path extrusionOk="0" h="2844" w="3220">
                  <a:moveTo>
                    <a:pt x="1782" y="1"/>
                  </a:moveTo>
                  <a:cubicBezTo>
                    <a:pt x="1668" y="1"/>
                    <a:pt x="1558" y="63"/>
                    <a:pt x="1520" y="206"/>
                  </a:cubicBezTo>
                  <a:cubicBezTo>
                    <a:pt x="1436" y="482"/>
                    <a:pt x="1376" y="759"/>
                    <a:pt x="1316" y="1035"/>
                  </a:cubicBezTo>
                  <a:cubicBezTo>
                    <a:pt x="967" y="987"/>
                    <a:pt x="619" y="951"/>
                    <a:pt x="270" y="903"/>
                  </a:cubicBezTo>
                  <a:cubicBezTo>
                    <a:pt x="263" y="902"/>
                    <a:pt x="257" y="902"/>
                    <a:pt x="250" y="902"/>
                  </a:cubicBezTo>
                  <a:cubicBezTo>
                    <a:pt x="50" y="902"/>
                    <a:pt x="1" y="1253"/>
                    <a:pt x="222" y="1288"/>
                  </a:cubicBezTo>
                  <a:cubicBezTo>
                    <a:pt x="559" y="1348"/>
                    <a:pt x="895" y="1396"/>
                    <a:pt x="1232" y="1456"/>
                  </a:cubicBezTo>
                  <a:cubicBezTo>
                    <a:pt x="1148" y="1816"/>
                    <a:pt x="1075" y="2189"/>
                    <a:pt x="1003" y="2550"/>
                  </a:cubicBezTo>
                  <a:cubicBezTo>
                    <a:pt x="967" y="2725"/>
                    <a:pt x="1109" y="2843"/>
                    <a:pt x="1244" y="2843"/>
                  </a:cubicBezTo>
                  <a:cubicBezTo>
                    <a:pt x="1331" y="2843"/>
                    <a:pt x="1415" y="2795"/>
                    <a:pt x="1448" y="2682"/>
                  </a:cubicBezTo>
                  <a:cubicBezTo>
                    <a:pt x="1556" y="2297"/>
                    <a:pt x="1677" y="1925"/>
                    <a:pt x="1785" y="1540"/>
                  </a:cubicBezTo>
                  <a:cubicBezTo>
                    <a:pt x="2121" y="1588"/>
                    <a:pt x="2470" y="1648"/>
                    <a:pt x="2806" y="1708"/>
                  </a:cubicBezTo>
                  <a:cubicBezTo>
                    <a:pt x="2826" y="1712"/>
                    <a:pt x="2845" y="1713"/>
                    <a:pt x="2863" y="1713"/>
                  </a:cubicBezTo>
                  <a:cubicBezTo>
                    <a:pt x="3174" y="1713"/>
                    <a:pt x="3219" y="1249"/>
                    <a:pt x="2879" y="1215"/>
                  </a:cubicBezTo>
                  <a:cubicBezTo>
                    <a:pt x="2554" y="1179"/>
                    <a:pt x="2229" y="1143"/>
                    <a:pt x="1905" y="1095"/>
                  </a:cubicBezTo>
                  <a:cubicBezTo>
                    <a:pt x="1965" y="855"/>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8333846" y="241741"/>
              <a:ext cx="256414" cy="192105"/>
            </a:xfrm>
            <a:custGeom>
              <a:rect b="b" l="l" r="r" t="t"/>
              <a:pathLst>
                <a:path extrusionOk="0" h="2802" w="3740">
                  <a:moveTo>
                    <a:pt x="1666" y="1"/>
                  </a:moveTo>
                  <a:cubicBezTo>
                    <a:pt x="1534" y="1"/>
                    <a:pt x="1401" y="88"/>
                    <a:pt x="1395" y="262"/>
                  </a:cubicBezTo>
                  <a:cubicBezTo>
                    <a:pt x="1383" y="371"/>
                    <a:pt x="1383" y="479"/>
                    <a:pt x="1383" y="587"/>
                  </a:cubicBezTo>
                  <a:cubicBezTo>
                    <a:pt x="987" y="599"/>
                    <a:pt x="590" y="623"/>
                    <a:pt x="217" y="683"/>
                  </a:cubicBezTo>
                  <a:cubicBezTo>
                    <a:pt x="1" y="707"/>
                    <a:pt x="1" y="984"/>
                    <a:pt x="217" y="1008"/>
                  </a:cubicBezTo>
                  <a:cubicBezTo>
                    <a:pt x="590" y="1056"/>
                    <a:pt x="987" y="1092"/>
                    <a:pt x="1383" y="1092"/>
                  </a:cubicBezTo>
                  <a:cubicBezTo>
                    <a:pt x="1395" y="1597"/>
                    <a:pt x="1431" y="2102"/>
                    <a:pt x="1455" y="2594"/>
                  </a:cubicBezTo>
                  <a:cubicBezTo>
                    <a:pt x="1461" y="2733"/>
                    <a:pt x="1564" y="2802"/>
                    <a:pt x="1666" y="2802"/>
                  </a:cubicBezTo>
                  <a:cubicBezTo>
                    <a:pt x="1768" y="2802"/>
                    <a:pt x="1870" y="2733"/>
                    <a:pt x="1876" y="2594"/>
                  </a:cubicBezTo>
                  <a:cubicBezTo>
                    <a:pt x="1900" y="2102"/>
                    <a:pt x="1936" y="1597"/>
                    <a:pt x="1948" y="1104"/>
                  </a:cubicBezTo>
                  <a:cubicBezTo>
                    <a:pt x="2441" y="1104"/>
                    <a:pt x="2934" y="1092"/>
                    <a:pt x="3415" y="1092"/>
                  </a:cubicBezTo>
                  <a:cubicBezTo>
                    <a:pt x="3419" y="1092"/>
                    <a:pt x="3422" y="1092"/>
                    <a:pt x="3426" y="1092"/>
                  </a:cubicBezTo>
                  <a:cubicBezTo>
                    <a:pt x="3739" y="1092"/>
                    <a:pt x="3736" y="587"/>
                    <a:pt x="3415" y="587"/>
                  </a:cubicBezTo>
                  <a:cubicBezTo>
                    <a:pt x="3255" y="591"/>
                    <a:pt x="3093" y="592"/>
                    <a:pt x="2930" y="592"/>
                  </a:cubicBezTo>
                  <a:cubicBezTo>
                    <a:pt x="2605" y="592"/>
                    <a:pt x="2277" y="587"/>
                    <a:pt x="1948" y="587"/>
                  </a:cubicBezTo>
                  <a:cubicBezTo>
                    <a:pt x="1948" y="479"/>
                    <a:pt x="1948" y="371"/>
                    <a:pt x="1936" y="262"/>
                  </a:cubicBezTo>
                  <a:cubicBezTo>
                    <a:pt x="1930" y="88"/>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8712160" y="264023"/>
              <a:ext cx="234955" cy="169206"/>
            </a:xfrm>
            <a:custGeom>
              <a:rect b="b" l="l" r="r" t="t"/>
              <a:pathLst>
                <a:path extrusionOk="0" h="2468" w="3427">
                  <a:moveTo>
                    <a:pt x="1387" y="0"/>
                  </a:moveTo>
                  <a:cubicBezTo>
                    <a:pt x="1278" y="0"/>
                    <a:pt x="1167" y="76"/>
                    <a:pt x="1143" y="226"/>
                  </a:cubicBezTo>
                  <a:cubicBezTo>
                    <a:pt x="1119" y="454"/>
                    <a:pt x="1106" y="683"/>
                    <a:pt x="1119" y="911"/>
                  </a:cubicBezTo>
                  <a:cubicBezTo>
                    <a:pt x="818" y="911"/>
                    <a:pt x="517" y="923"/>
                    <a:pt x="217" y="935"/>
                  </a:cubicBezTo>
                  <a:cubicBezTo>
                    <a:pt x="1" y="935"/>
                    <a:pt x="1" y="1272"/>
                    <a:pt x="217" y="1272"/>
                  </a:cubicBezTo>
                  <a:cubicBezTo>
                    <a:pt x="517" y="1284"/>
                    <a:pt x="830" y="1296"/>
                    <a:pt x="1131" y="1296"/>
                  </a:cubicBezTo>
                  <a:cubicBezTo>
                    <a:pt x="1143" y="1620"/>
                    <a:pt x="1167" y="1957"/>
                    <a:pt x="1179" y="2269"/>
                  </a:cubicBezTo>
                  <a:cubicBezTo>
                    <a:pt x="1185" y="2402"/>
                    <a:pt x="1287" y="2468"/>
                    <a:pt x="1387" y="2468"/>
                  </a:cubicBezTo>
                  <a:cubicBezTo>
                    <a:pt x="1488" y="2468"/>
                    <a:pt x="1587" y="2402"/>
                    <a:pt x="1587" y="2269"/>
                  </a:cubicBezTo>
                  <a:cubicBezTo>
                    <a:pt x="1599" y="1957"/>
                    <a:pt x="1623" y="1632"/>
                    <a:pt x="1647" y="1308"/>
                  </a:cubicBezTo>
                  <a:cubicBezTo>
                    <a:pt x="2140" y="1320"/>
                    <a:pt x="2633" y="1332"/>
                    <a:pt x="3126" y="1344"/>
                  </a:cubicBezTo>
                  <a:cubicBezTo>
                    <a:pt x="3427" y="1344"/>
                    <a:pt x="3427" y="863"/>
                    <a:pt x="3126" y="863"/>
                  </a:cubicBezTo>
                  <a:cubicBezTo>
                    <a:pt x="2633" y="875"/>
                    <a:pt x="2152" y="887"/>
                    <a:pt x="1659" y="899"/>
                  </a:cubicBezTo>
                  <a:cubicBezTo>
                    <a:pt x="1659" y="671"/>
                    <a:pt x="1647" y="442"/>
                    <a:pt x="1623" y="226"/>
                  </a:cubicBezTo>
                  <a:cubicBezTo>
                    <a:pt x="1605" y="76"/>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8712160" y="728241"/>
              <a:ext cx="234955" cy="169000"/>
            </a:xfrm>
            <a:custGeom>
              <a:rect b="b" l="l" r="r" t="t"/>
              <a:pathLst>
                <a:path extrusionOk="0" h="2465" w="3427">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7739800" y="178675"/>
              <a:ext cx="264847" cy="135337"/>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a:off x="8181446" y="477359"/>
              <a:ext cx="256414" cy="191899"/>
            </a:xfrm>
            <a:custGeom>
              <a:rect b="b" l="l" r="r" t="t"/>
              <a:pathLst>
                <a:path extrusionOk="0" h="2799" w="374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a:off x="8712160" y="728241"/>
              <a:ext cx="234955" cy="169000"/>
            </a:xfrm>
            <a:custGeom>
              <a:rect b="b" l="l" r="r" t="t"/>
              <a:pathLst>
                <a:path extrusionOk="0" h="2465" w="3427">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p:nvPr/>
          </p:nvSpPr>
          <p:spPr>
            <a:xfrm rot="-5564026">
              <a:off x="8888536" y="1331403"/>
              <a:ext cx="264644" cy="134996"/>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399" name="Shape 399"/>
        <p:cNvGrpSpPr/>
        <p:nvPr/>
      </p:nvGrpSpPr>
      <p:grpSpPr>
        <a:xfrm>
          <a:off x="0" y="0"/>
          <a:ext cx="0" cy="0"/>
          <a:chOff x="0" y="0"/>
          <a:chExt cx="0" cy="0"/>
        </a:xfrm>
      </p:grpSpPr>
      <p:sp>
        <p:nvSpPr>
          <p:cNvPr id="400" name="Google Shape;400;p18"/>
          <p:cNvSpPr txBox="1"/>
          <p:nvPr>
            <p:ph type="ctrTitle"/>
          </p:nvPr>
        </p:nvSpPr>
        <p:spPr>
          <a:xfrm>
            <a:off x="585825" y="793575"/>
            <a:ext cx="4976700" cy="865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401" name="Google Shape;401;p18"/>
          <p:cNvSpPr txBox="1"/>
          <p:nvPr>
            <p:ph idx="1" type="subTitle"/>
          </p:nvPr>
        </p:nvSpPr>
        <p:spPr>
          <a:xfrm>
            <a:off x="602375" y="1659325"/>
            <a:ext cx="3309300" cy="130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2" name="Google Shape;402;p18"/>
          <p:cNvSpPr txBox="1"/>
          <p:nvPr/>
        </p:nvSpPr>
        <p:spPr>
          <a:xfrm>
            <a:off x="620850" y="3741250"/>
            <a:ext cx="4509000" cy="460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dk1"/>
                </a:solidFill>
                <a:latin typeface="Lato"/>
                <a:ea typeface="Lato"/>
                <a:cs typeface="Lato"/>
                <a:sym typeface="Lato"/>
              </a:rPr>
              <a:t>CREDITS: This presentation template was created by </a:t>
            </a:r>
            <a:r>
              <a:rPr b="1" lang="en" sz="1000">
                <a:solidFill>
                  <a:schemeClr val="dk1"/>
                </a:solidFill>
                <a:uFill>
                  <a:noFill/>
                </a:uFill>
                <a:latin typeface="Lato"/>
                <a:ea typeface="Lato"/>
                <a:cs typeface="Lato"/>
                <a:sym typeface="Lato"/>
                <a:hlinkClick r:id="rId2">
                  <a:extLst>
                    <a:ext uri="{A12FA001-AC4F-418D-AE19-62706E023703}">
                      <ahyp:hlinkClr val="tx"/>
                    </a:ext>
                  </a:extLst>
                </a:hlinkClick>
              </a:rPr>
              <a:t>Slidesgo</a:t>
            </a:r>
            <a:r>
              <a:rPr lang="en" sz="1000">
                <a:solidFill>
                  <a:schemeClr val="dk1"/>
                </a:solidFill>
                <a:latin typeface="Lato"/>
                <a:ea typeface="Lato"/>
                <a:cs typeface="Lato"/>
                <a:sym typeface="Lato"/>
              </a:rPr>
              <a:t>, including icons by </a:t>
            </a:r>
            <a:r>
              <a:rPr b="1" lang="en" sz="10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000">
                <a:solidFill>
                  <a:schemeClr val="dk1"/>
                </a:solidFill>
                <a:latin typeface="Lato"/>
                <a:ea typeface="Lato"/>
                <a:cs typeface="Lato"/>
                <a:sym typeface="Lato"/>
              </a:rPr>
              <a:t>, and infographics &amp; images by </a:t>
            </a:r>
            <a:r>
              <a:rPr b="1" lang="en" sz="1000">
                <a:solidFill>
                  <a:schemeClr val="dk1"/>
                </a:solidFill>
                <a:uFill>
                  <a:noFill/>
                </a:uFill>
                <a:latin typeface="Lato"/>
                <a:ea typeface="Lato"/>
                <a:cs typeface="Lato"/>
                <a:sym typeface="Lato"/>
                <a:hlinkClick r:id="rId4">
                  <a:extLst>
                    <a:ext uri="{A12FA001-AC4F-418D-AE19-62706E023703}">
                      <ahyp:hlinkClr val="tx"/>
                    </a:ext>
                  </a:extLst>
                </a:hlinkClick>
              </a:rPr>
              <a:t>Freepik</a:t>
            </a:r>
            <a:r>
              <a:rPr lang="en" sz="1000">
                <a:solidFill>
                  <a:schemeClr val="dk1"/>
                </a:solidFill>
                <a:latin typeface="Lato"/>
                <a:ea typeface="Lato"/>
                <a:cs typeface="Lato"/>
                <a:sym typeface="Lato"/>
              </a:rPr>
              <a:t>. </a:t>
            </a:r>
            <a:endParaRPr sz="1000">
              <a:solidFill>
                <a:schemeClr val="dk1"/>
              </a:solidFill>
              <a:latin typeface="Lato"/>
              <a:ea typeface="Lato"/>
              <a:cs typeface="Lato"/>
              <a:sym typeface="Lato"/>
            </a:endParaRPr>
          </a:p>
        </p:txBody>
      </p:sp>
      <p:grpSp>
        <p:nvGrpSpPr>
          <p:cNvPr id="403" name="Google Shape;403;p18"/>
          <p:cNvGrpSpPr/>
          <p:nvPr/>
        </p:nvGrpSpPr>
        <p:grpSpPr>
          <a:xfrm rot="10800000">
            <a:off x="5782149" y="648326"/>
            <a:ext cx="3428300" cy="699894"/>
            <a:chOff x="7591575" y="937155"/>
            <a:chExt cx="2263950" cy="493996"/>
          </a:xfrm>
        </p:grpSpPr>
        <p:sp>
          <p:nvSpPr>
            <p:cNvPr id="404" name="Google Shape;404;p18"/>
            <p:cNvSpPr/>
            <p:nvPr/>
          </p:nvSpPr>
          <p:spPr>
            <a:xfrm flipH="1" rot="10800000">
              <a:off x="7592367" y="937155"/>
              <a:ext cx="1598617" cy="23698"/>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5" name="Google Shape;405;p18"/>
            <p:cNvSpPr/>
            <p:nvPr/>
          </p:nvSpPr>
          <p:spPr>
            <a:xfrm>
              <a:off x="7591575" y="1040377"/>
              <a:ext cx="1049388" cy="48815"/>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6" name="Google Shape;406;p18"/>
            <p:cNvSpPr/>
            <p:nvPr/>
          </p:nvSpPr>
          <p:spPr>
            <a:xfrm>
              <a:off x="7592562" y="1151009"/>
              <a:ext cx="1520439" cy="47377"/>
            </a:xfrm>
            <a:custGeom>
              <a:rect b="b" l="l" r="r" t="t"/>
              <a:pathLst>
                <a:path extrusionOk="0" h="725" w="23114">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7" name="Google Shape;407;p18"/>
            <p:cNvSpPr/>
            <p:nvPr/>
          </p:nvSpPr>
          <p:spPr>
            <a:xfrm>
              <a:off x="7593943" y="1246676"/>
              <a:ext cx="1898608" cy="45547"/>
            </a:xfrm>
            <a:custGeom>
              <a:rect b="b" l="l" r="r" t="t"/>
              <a:pathLst>
                <a:path extrusionOk="0" h="697" w="28863">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8" name="Google Shape;408;p18"/>
            <p:cNvSpPr/>
            <p:nvPr/>
          </p:nvSpPr>
          <p:spPr>
            <a:xfrm>
              <a:off x="7593154" y="1355805"/>
              <a:ext cx="2262372" cy="75346"/>
            </a:xfrm>
            <a:custGeom>
              <a:rect b="b" l="l" r="r" t="t"/>
              <a:pathLst>
                <a:path extrusionOk="0" h="1153" w="34393">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409" name="Google Shape;409;p18"/>
          <p:cNvGrpSpPr/>
          <p:nvPr/>
        </p:nvGrpSpPr>
        <p:grpSpPr>
          <a:xfrm rot="10800000">
            <a:off x="6039737" y="1440796"/>
            <a:ext cx="3170689" cy="666325"/>
            <a:chOff x="7591590" y="960853"/>
            <a:chExt cx="2093831" cy="470303"/>
          </a:xfrm>
        </p:grpSpPr>
        <p:sp>
          <p:nvSpPr>
            <p:cNvPr id="410" name="Google Shape;410;p18"/>
            <p:cNvSpPr/>
            <p:nvPr/>
          </p:nvSpPr>
          <p:spPr>
            <a:xfrm>
              <a:off x="7592375" y="960853"/>
              <a:ext cx="1686346" cy="32803"/>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1" name="Google Shape;411;p18"/>
            <p:cNvSpPr/>
            <p:nvPr/>
          </p:nvSpPr>
          <p:spPr>
            <a:xfrm>
              <a:off x="7591590" y="1037557"/>
              <a:ext cx="2093831" cy="51631"/>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2" name="Google Shape;412;p18"/>
            <p:cNvSpPr/>
            <p:nvPr/>
          </p:nvSpPr>
          <p:spPr>
            <a:xfrm>
              <a:off x="7592562" y="1151009"/>
              <a:ext cx="1520439" cy="47377"/>
            </a:xfrm>
            <a:custGeom>
              <a:rect b="b" l="l" r="r" t="t"/>
              <a:pathLst>
                <a:path extrusionOk="0" h="725" w="23114">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3" name="Google Shape;413;p18"/>
            <p:cNvSpPr/>
            <p:nvPr/>
          </p:nvSpPr>
          <p:spPr>
            <a:xfrm>
              <a:off x="7593943" y="1246676"/>
              <a:ext cx="1898608" cy="45547"/>
            </a:xfrm>
            <a:custGeom>
              <a:rect b="b" l="l" r="r" t="t"/>
              <a:pathLst>
                <a:path extrusionOk="0" h="697" w="28863">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4" name="Google Shape;414;p18"/>
            <p:cNvSpPr/>
            <p:nvPr/>
          </p:nvSpPr>
          <p:spPr>
            <a:xfrm>
              <a:off x="7593153" y="1355810"/>
              <a:ext cx="1677605" cy="75346"/>
            </a:xfrm>
            <a:custGeom>
              <a:rect b="b" l="l" r="r" t="t"/>
              <a:pathLst>
                <a:path extrusionOk="0" h="1153" w="34393">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415" name="Google Shape;415;p18"/>
          <p:cNvGrpSpPr/>
          <p:nvPr/>
        </p:nvGrpSpPr>
        <p:grpSpPr>
          <a:xfrm rot="10800000">
            <a:off x="5782149" y="2212953"/>
            <a:ext cx="3428300" cy="699894"/>
            <a:chOff x="7591575" y="937155"/>
            <a:chExt cx="2263950" cy="493996"/>
          </a:xfrm>
        </p:grpSpPr>
        <p:sp>
          <p:nvSpPr>
            <p:cNvPr id="416" name="Google Shape;416;p18"/>
            <p:cNvSpPr/>
            <p:nvPr/>
          </p:nvSpPr>
          <p:spPr>
            <a:xfrm flipH="1" rot="10800000">
              <a:off x="7592367" y="937155"/>
              <a:ext cx="1598617" cy="23698"/>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7" name="Google Shape;417;p18"/>
            <p:cNvSpPr/>
            <p:nvPr/>
          </p:nvSpPr>
          <p:spPr>
            <a:xfrm>
              <a:off x="7591575" y="1040377"/>
              <a:ext cx="1049388" cy="48815"/>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8" name="Google Shape;418;p18"/>
            <p:cNvSpPr/>
            <p:nvPr/>
          </p:nvSpPr>
          <p:spPr>
            <a:xfrm>
              <a:off x="7592562" y="1151009"/>
              <a:ext cx="1520439" cy="47377"/>
            </a:xfrm>
            <a:custGeom>
              <a:rect b="b" l="l" r="r" t="t"/>
              <a:pathLst>
                <a:path extrusionOk="0" h="725" w="23114">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9" name="Google Shape;419;p18"/>
            <p:cNvSpPr/>
            <p:nvPr/>
          </p:nvSpPr>
          <p:spPr>
            <a:xfrm>
              <a:off x="7593943" y="1246676"/>
              <a:ext cx="1898608" cy="45547"/>
            </a:xfrm>
            <a:custGeom>
              <a:rect b="b" l="l" r="r" t="t"/>
              <a:pathLst>
                <a:path extrusionOk="0" h="697" w="28863">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0" name="Google Shape;420;p18"/>
            <p:cNvSpPr/>
            <p:nvPr/>
          </p:nvSpPr>
          <p:spPr>
            <a:xfrm>
              <a:off x="7593154" y="1355805"/>
              <a:ext cx="2262372" cy="75346"/>
            </a:xfrm>
            <a:custGeom>
              <a:rect b="b" l="l" r="r" t="t"/>
              <a:pathLst>
                <a:path extrusionOk="0" h="1153" w="34393">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421" name="Google Shape;421;p18"/>
          <p:cNvGrpSpPr/>
          <p:nvPr/>
        </p:nvGrpSpPr>
        <p:grpSpPr>
          <a:xfrm rot="10800000">
            <a:off x="6039737" y="3005424"/>
            <a:ext cx="3170689" cy="666325"/>
            <a:chOff x="7591590" y="960853"/>
            <a:chExt cx="2093831" cy="470303"/>
          </a:xfrm>
        </p:grpSpPr>
        <p:sp>
          <p:nvSpPr>
            <p:cNvPr id="422" name="Google Shape;422;p18"/>
            <p:cNvSpPr/>
            <p:nvPr/>
          </p:nvSpPr>
          <p:spPr>
            <a:xfrm>
              <a:off x="7592375" y="960853"/>
              <a:ext cx="1686346" cy="32803"/>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3" name="Google Shape;423;p18"/>
            <p:cNvSpPr/>
            <p:nvPr/>
          </p:nvSpPr>
          <p:spPr>
            <a:xfrm>
              <a:off x="7591590" y="1037557"/>
              <a:ext cx="2093831" cy="51631"/>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4" name="Google Shape;424;p18"/>
            <p:cNvSpPr/>
            <p:nvPr/>
          </p:nvSpPr>
          <p:spPr>
            <a:xfrm>
              <a:off x="7592562" y="1151009"/>
              <a:ext cx="1520439" cy="47377"/>
            </a:xfrm>
            <a:custGeom>
              <a:rect b="b" l="l" r="r" t="t"/>
              <a:pathLst>
                <a:path extrusionOk="0" h="725" w="23114">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5" name="Google Shape;425;p18"/>
            <p:cNvSpPr/>
            <p:nvPr/>
          </p:nvSpPr>
          <p:spPr>
            <a:xfrm>
              <a:off x="7593943" y="1246676"/>
              <a:ext cx="1898608" cy="45547"/>
            </a:xfrm>
            <a:custGeom>
              <a:rect b="b" l="l" r="r" t="t"/>
              <a:pathLst>
                <a:path extrusionOk="0" h="697" w="28863">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6" name="Google Shape;426;p18"/>
            <p:cNvSpPr/>
            <p:nvPr/>
          </p:nvSpPr>
          <p:spPr>
            <a:xfrm>
              <a:off x="7593153" y="1355810"/>
              <a:ext cx="1677605" cy="75346"/>
            </a:xfrm>
            <a:custGeom>
              <a:rect b="b" l="l" r="r" t="t"/>
              <a:pathLst>
                <a:path extrusionOk="0" h="1153" w="34393">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427" name="Google Shape;427;p18"/>
          <p:cNvGrpSpPr/>
          <p:nvPr/>
        </p:nvGrpSpPr>
        <p:grpSpPr>
          <a:xfrm rot="10800000">
            <a:off x="5782149" y="3787781"/>
            <a:ext cx="3428300" cy="699894"/>
            <a:chOff x="7591575" y="937155"/>
            <a:chExt cx="2263950" cy="493996"/>
          </a:xfrm>
        </p:grpSpPr>
        <p:sp>
          <p:nvSpPr>
            <p:cNvPr id="428" name="Google Shape;428;p18"/>
            <p:cNvSpPr/>
            <p:nvPr/>
          </p:nvSpPr>
          <p:spPr>
            <a:xfrm flipH="1" rot="10800000">
              <a:off x="7592367" y="937155"/>
              <a:ext cx="1598617" cy="23698"/>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9" name="Google Shape;429;p18"/>
            <p:cNvSpPr/>
            <p:nvPr/>
          </p:nvSpPr>
          <p:spPr>
            <a:xfrm>
              <a:off x="7591575" y="1040377"/>
              <a:ext cx="1049388" cy="48815"/>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0" name="Google Shape;430;p18"/>
            <p:cNvSpPr/>
            <p:nvPr/>
          </p:nvSpPr>
          <p:spPr>
            <a:xfrm>
              <a:off x="7592562" y="1151009"/>
              <a:ext cx="1520439" cy="47377"/>
            </a:xfrm>
            <a:custGeom>
              <a:rect b="b" l="l" r="r" t="t"/>
              <a:pathLst>
                <a:path extrusionOk="0" h="725" w="23114">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1" name="Google Shape;431;p18"/>
            <p:cNvSpPr/>
            <p:nvPr/>
          </p:nvSpPr>
          <p:spPr>
            <a:xfrm>
              <a:off x="7593943" y="1246676"/>
              <a:ext cx="1898608" cy="45547"/>
            </a:xfrm>
            <a:custGeom>
              <a:rect b="b" l="l" r="r" t="t"/>
              <a:pathLst>
                <a:path extrusionOk="0" h="697" w="28863">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2" name="Google Shape;432;p18"/>
            <p:cNvSpPr/>
            <p:nvPr/>
          </p:nvSpPr>
          <p:spPr>
            <a:xfrm>
              <a:off x="7593154" y="1355805"/>
              <a:ext cx="2262372" cy="75346"/>
            </a:xfrm>
            <a:custGeom>
              <a:rect b="b" l="l" r="r" t="t"/>
              <a:pathLst>
                <a:path extrusionOk="0" h="1153" w="34393">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spTree>
      <p:nvGrpSpPr>
        <p:cNvPr id="433" name="Shape 433"/>
        <p:cNvGrpSpPr/>
        <p:nvPr/>
      </p:nvGrpSpPr>
      <p:grpSpPr>
        <a:xfrm>
          <a:off x="0" y="0"/>
          <a:ext cx="0" cy="0"/>
          <a:chOff x="0" y="0"/>
          <a:chExt cx="0" cy="0"/>
        </a:xfrm>
      </p:grpSpPr>
      <p:sp>
        <p:nvSpPr>
          <p:cNvPr id="434" name="Google Shape;434;p19"/>
          <p:cNvSpPr txBox="1"/>
          <p:nvPr>
            <p:ph type="title"/>
          </p:nvPr>
        </p:nvSpPr>
        <p:spPr>
          <a:xfrm>
            <a:off x="2159100" y="2911400"/>
            <a:ext cx="5151000" cy="562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2500"/>
            </a:lvl1pPr>
            <a:lvl2pPr lvl="1" rtl="0" algn="r">
              <a:spcBef>
                <a:spcPts val="0"/>
              </a:spcBef>
              <a:spcAft>
                <a:spcPts val="0"/>
              </a:spcAft>
              <a:buNone/>
              <a:defRPr sz="2500"/>
            </a:lvl2pPr>
            <a:lvl3pPr lvl="2" rtl="0" algn="r">
              <a:spcBef>
                <a:spcPts val="0"/>
              </a:spcBef>
              <a:spcAft>
                <a:spcPts val="0"/>
              </a:spcAft>
              <a:buNone/>
              <a:defRPr sz="2500"/>
            </a:lvl3pPr>
            <a:lvl4pPr lvl="3" rtl="0" algn="r">
              <a:spcBef>
                <a:spcPts val="0"/>
              </a:spcBef>
              <a:spcAft>
                <a:spcPts val="0"/>
              </a:spcAft>
              <a:buNone/>
              <a:defRPr sz="2500"/>
            </a:lvl4pPr>
            <a:lvl5pPr lvl="4" rtl="0" algn="r">
              <a:spcBef>
                <a:spcPts val="0"/>
              </a:spcBef>
              <a:spcAft>
                <a:spcPts val="0"/>
              </a:spcAft>
              <a:buNone/>
              <a:defRPr sz="2500"/>
            </a:lvl5pPr>
            <a:lvl6pPr lvl="5" rtl="0" algn="r">
              <a:spcBef>
                <a:spcPts val="0"/>
              </a:spcBef>
              <a:spcAft>
                <a:spcPts val="0"/>
              </a:spcAft>
              <a:buNone/>
              <a:defRPr sz="2500"/>
            </a:lvl6pPr>
            <a:lvl7pPr lvl="6" rtl="0" algn="r">
              <a:spcBef>
                <a:spcPts val="0"/>
              </a:spcBef>
              <a:spcAft>
                <a:spcPts val="0"/>
              </a:spcAft>
              <a:buNone/>
              <a:defRPr sz="2500"/>
            </a:lvl7pPr>
            <a:lvl8pPr lvl="7" rtl="0" algn="r">
              <a:spcBef>
                <a:spcPts val="0"/>
              </a:spcBef>
              <a:spcAft>
                <a:spcPts val="0"/>
              </a:spcAft>
              <a:buNone/>
              <a:defRPr sz="2500"/>
            </a:lvl8pPr>
            <a:lvl9pPr lvl="8" rtl="0" algn="r">
              <a:spcBef>
                <a:spcPts val="0"/>
              </a:spcBef>
              <a:spcAft>
                <a:spcPts val="0"/>
              </a:spcAft>
              <a:buNone/>
              <a:defRPr sz="2500"/>
            </a:lvl9pPr>
          </a:lstStyle>
          <a:p/>
        </p:txBody>
      </p:sp>
      <p:sp>
        <p:nvSpPr>
          <p:cNvPr id="435" name="Google Shape;435;p19"/>
          <p:cNvSpPr txBox="1"/>
          <p:nvPr>
            <p:ph idx="1" type="subTitle"/>
          </p:nvPr>
        </p:nvSpPr>
        <p:spPr>
          <a:xfrm>
            <a:off x="1834200" y="1669275"/>
            <a:ext cx="5475900" cy="13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5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436" name="Google Shape;436;p19"/>
          <p:cNvGrpSpPr/>
          <p:nvPr/>
        </p:nvGrpSpPr>
        <p:grpSpPr>
          <a:xfrm rot="10800000">
            <a:off x="4772470" y="519584"/>
            <a:ext cx="4451904" cy="797398"/>
            <a:chOff x="7591590" y="960853"/>
            <a:chExt cx="2093831" cy="470303"/>
          </a:xfrm>
        </p:grpSpPr>
        <p:sp>
          <p:nvSpPr>
            <p:cNvPr id="437" name="Google Shape;437;p19"/>
            <p:cNvSpPr/>
            <p:nvPr/>
          </p:nvSpPr>
          <p:spPr>
            <a:xfrm>
              <a:off x="7592375" y="960853"/>
              <a:ext cx="1686346" cy="32803"/>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8" name="Google Shape;438;p19"/>
            <p:cNvSpPr/>
            <p:nvPr/>
          </p:nvSpPr>
          <p:spPr>
            <a:xfrm>
              <a:off x="7591590" y="1037557"/>
              <a:ext cx="2093831" cy="51631"/>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9" name="Google Shape;439;p19"/>
            <p:cNvSpPr/>
            <p:nvPr/>
          </p:nvSpPr>
          <p:spPr>
            <a:xfrm>
              <a:off x="7592562" y="1151009"/>
              <a:ext cx="1520439" cy="47377"/>
            </a:xfrm>
            <a:custGeom>
              <a:rect b="b" l="l" r="r" t="t"/>
              <a:pathLst>
                <a:path extrusionOk="0" h="725" w="23114">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40" name="Google Shape;440;p19"/>
            <p:cNvSpPr/>
            <p:nvPr/>
          </p:nvSpPr>
          <p:spPr>
            <a:xfrm>
              <a:off x="7593943" y="1246676"/>
              <a:ext cx="1898608" cy="45547"/>
            </a:xfrm>
            <a:custGeom>
              <a:rect b="b" l="l" r="r" t="t"/>
              <a:pathLst>
                <a:path extrusionOk="0" h="697" w="28863">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41" name="Google Shape;441;p19"/>
            <p:cNvSpPr/>
            <p:nvPr/>
          </p:nvSpPr>
          <p:spPr>
            <a:xfrm>
              <a:off x="7593153" y="1355810"/>
              <a:ext cx="1677605" cy="75346"/>
            </a:xfrm>
            <a:custGeom>
              <a:rect b="b" l="l" r="r" t="t"/>
              <a:pathLst>
                <a:path extrusionOk="0" h="1153" w="34393">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442" name="Google Shape;442;p19"/>
          <p:cNvGrpSpPr/>
          <p:nvPr/>
        </p:nvGrpSpPr>
        <p:grpSpPr>
          <a:xfrm>
            <a:off x="-55466" y="3788325"/>
            <a:ext cx="2856823" cy="797398"/>
            <a:chOff x="7591590" y="960853"/>
            <a:chExt cx="2093831" cy="470303"/>
          </a:xfrm>
        </p:grpSpPr>
        <p:sp>
          <p:nvSpPr>
            <p:cNvPr id="443" name="Google Shape;443;p19"/>
            <p:cNvSpPr/>
            <p:nvPr/>
          </p:nvSpPr>
          <p:spPr>
            <a:xfrm>
              <a:off x="7592375" y="960853"/>
              <a:ext cx="1686346" cy="32803"/>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44" name="Google Shape;444;p19"/>
            <p:cNvSpPr/>
            <p:nvPr/>
          </p:nvSpPr>
          <p:spPr>
            <a:xfrm>
              <a:off x="7591590" y="1037557"/>
              <a:ext cx="2093831" cy="51631"/>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45" name="Google Shape;445;p19"/>
            <p:cNvSpPr/>
            <p:nvPr/>
          </p:nvSpPr>
          <p:spPr>
            <a:xfrm>
              <a:off x="7592562" y="1151009"/>
              <a:ext cx="1520439" cy="47377"/>
            </a:xfrm>
            <a:custGeom>
              <a:rect b="b" l="l" r="r" t="t"/>
              <a:pathLst>
                <a:path extrusionOk="0" h="725" w="23114">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46" name="Google Shape;446;p19"/>
            <p:cNvSpPr/>
            <p:nvPr/>
          </p:nvSpPr>
          <p:spPr>
            <a:xfrm>
              <a:off x="7593943" y="1246676"/>
              <a:ext cx="1898608" cy="45547"/>
            </a:xfrm>
            <a:custGeom>
              <a:rect b="b" l="l" r="r" t="t"/>
              <a:pathLst>
                <a:path extrusionOk="0" h="697" w="28863">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47" name="Google Shape;447;p19"/>
            <p:cNvSpPr/>
            <p:nvPr/>
          </p:nvSpPr>
          <p:spPr>
            <a:xfrm>
              <a:off x="7593153" y="1355810"/>
              <a:ext cx="1677605" cy="75346"/>
            </a:xfrm>
            <a:custGeom>
              <a:rect b="b" l="l" r="r" t="t"/>
              <a:pathLst>
                <a:path extrusionOk="0" h="1153" w="34393">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f section 1">
  <p:cSld name="CUSTOM_8">
    <p:bg>
      <p:bgPr>
        <a:solidFill>
          <a:schemeClr val="accent2"/>
        </a:solidFill>
      </p:bgPr>
    </p:bg>
    <p:spTree>
      <p:nvGrpSpPr>
        <p:cNvPr id="448" name="Shape 448"/>
        <p:cNvGrpSpPr/>
        <p:nvPr/>
      </p:nvGrpSpPr>
      <p:grpSpPr>
        <a:xfrm>
          <a:off x="0" y="0"/>
          <a:ext cx="0" cy="0"/>
          <a:chOff x="0" y="0"/>
          <a:chExt cx="0" cy="0"/>
        </a:xfrm>
      </p:grpSpPr>
      <p:pic>
        <p:nvPicPr>
          <p:cNvPr id="449" name="Google Shape;449;p20"/>
          <p:cNvPicPr preferRelativeResize="0"/>
          <p:nvPr/>
        </p:nvPicPr>
        <p:blipFill>
          <a:blip r:embed="rId2">
            <a:alphaModFix/>
          </a:blip>
          <a:stretch>
            <a:fillRect/>
          </a:stretch>
        </p:blipFill>
        <p:spPr>
          <a:xfrm rot="3600003">
            <a:off x="-3096929" y="-19325"/>
            <a:ext cx="9165672" cy="5182150"/>
          </a:xfrm>
          <a:prstGeom prst="rect">
            <a:avLst/>
          </a:prstGeom>
          <a:noFill/>
          <a:ln>
            <a:noFill/>
          </a:ln>
        </p:spPr>
      </p:pic>
      <p:pic>
        <p:nvPicPr>
          <p:cNvPr id="450" name="Google Shape;450;p20"/>
          <p:cNvPicPr preferRelativeResize="0"/>
          <p:nvPr/>
        </p:nvPicPr>
        <p:blipFill>
          <a:blip r:embed="rId2">
            <a:alphaModFix/>
          </a:blip>
          <a:stretch>
            <a:fillRect/>
          </a:stretch>
        </p:blipFill>
        <p:spPr>
          <a:xfrm rot="3600003">
            <a:off x="2997646" y="-19325"/>
            <a:ext cx="9165672" cy="5182150"/>
          </a:xfrm>
          <a:prstGeom prst="rect">
            <a:avLst/>
          </a:prstGeom>
          <a:noFill/>
          <a:ln>
            <a:noFill/>
          </a:ln>
        </p:spPr>
      </p:pic>
      <p:sp>
        <p:nvSpPr>
          <p:cNvPr id="451" name="Google Shape;451;p20"/>
          <p:cNvSpPr/>
          <p:nvPr/>
        </p:nvSpPr>
        <p:spPr>
          <a:xfrm>
            <a:off x="2441768" y="673303"/>
            <a:ext cx="4529561" cy="4071505"/>
          </a:xfrm>
          <a:custGeom>
            <a:rect b="b" l="l" r="r" t="t"/>
            <a:pathLst>
              <a:path extrusionOk="0" h="12694" w="14122">
                <a:moveTo>
                  <a:pt x="9279" y="1"/>
                </a:moveTo>
                <a:cubicBezTo>
                  <a:pt x="9077" y="1"/>
                  <a:pt x="8875" y="5"/>
                  <a:pt x="8675" y="12"/>
                </a:cubicBezTo>
                <a:cubicBezTo>
                  <a:pt x="7278" y="54"/>
                  <a:pt x="5873" y="179"/>
                  <a:pt x="4543" y="606"/>
                </a:cubicBezTo>
                <a:cubicBezTo>
                  <a:pt x="3221" y="1033"/>
                  <a:pt x="1974" y="1794"/>
                  <a:pt x="1163" y="2915"/>
                </a:cubicBezTo>
                <a:cubicBezTo>
                  <a:pt x="301" y="4111"/>
                  <a:pt x="0" y="5617"/>
                  <a:pt x="59" y="7081"/>
                </a:cubicBezTo>
                <a:cubicBezTo>
                  <a:pt x="134" y="8980"/>
                  <a:pt x="912" y="10996"/>
                  <a:pt x="2593" y="11916"/>
                </a:cubicBezTo>
                <a:cubicBezTo>
                  <a:pt x="3346" y="12326"/>
                  <a:pt x="4200" y="12485"/>
                  <a:pt x="5045" y="12586"/>
                </a:cubicBezTo>
                <a:cubicBezTo>
                  <a:pt x="5544" y="12650"/>
                  <a:pt x="6051" y="12694"/>
                  <a:pt x="6554" y="12694"/>
                </a:cubicBezTo>
                <a:cubicBezTo>
                  <a:pt x="7163" y="12694"/>
                  <a:pt x="7767" y="12630"/>
                  <a:pt x="8349" y="12460"/>
                </a:cubicBezTo>
                <a:cubicBezTo>
                  <a:pt x="9370" y="12159"/>
                  <a:pt x="10323" y="11473"/>
                  <a:pt x="10725" y="10503"/>
                </a:cubicBezTo>
                <a:lnTo>
                  <a:pt x="12139" y="12209"/>
                </a:lnTo>
                <a:lnTo>
                  <a:pt x="11720" y="9959"/>
                </a:lnTo>
                <a:lnTo>
                  <a:pt x="11812" y="9950"/>
                </a:lnTo>
                <a:cubicBezTo>
                  <a:pt x="12641" y="9800"/>
                  <a:pt x="13293" y="9131"/>
                  <a:pt x="13636" y="8378"/>
                </a:cubicBezTo>
                <a:cubicBezTo>
                  <a:pt x="13979" y="7625"/>
                  <a:pt x="14055" y="6771"/>
                  <a:pt x="14080" y="5935"/>
                </a:cubicBezTo>
                <a:cubicBezTo>
                  <a:pt x="14121" y="4964"/>
                  <a:pt x="14105" y="3977"/>
                  <a:pt x="13837" y="3040"/>
                </a:cubicBezTo>
                <a:cubicBezTo>
                  <a:pt x="13578" y="2103"/>
                  <a:pt x="13042" y="1217"/>
                  <a:pt x="12222" y="681"/>
                </a:cubicBezTo>
                <a:cubicBezTo>
                  <a:pt x="11368" y="121"/>
                  <a:pt x="10315" y="1"/>
                  <a:pt x="9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2041800" y="551100"/>
            <a:ext cx="4744139" cy="4171898"/>
          </a:xfrm>
          <a:custGeom>
            <a:rect b="b" l="l" r="r" t="t"/>
            <a:pathLst>
              <a:path extrusionOk="0" h="13007" w="14791">
                <a:moveTo>
                  <a:pt x="9649" y="299"/>
                </a:moveTo>
                <a:cubicBezTo>
                  <a:pt x="10334" y="299"/>
                  <a:pt x="11018" y="360"/>
                  <a:pt x="11662" y="569"/>
                </a:cubicBezTo>
                <a:cubicBezTo>
                  <a:pt x="12917" y="970"/>
                  <a:pt x="13695" y="2008"/>
                  <a:pt x="14055" y="3237"/>
                </a:cubicBezTo>
                <a:cubicBezTo>
                  <a:pt x="14398" y="4542"/>
                  <a:pt x="14415" y="6048"/>
                  <a:pt x="14181" y="7378"/>
                </a:cubicBezTo>
                <a:cubicBezTo>
                  <a:pt x="13996" y="8458"/>
                  <a:pt x="13344" y="9830"/>
                  <a:pt x="12089" y="9955"/>
                </a:cubicBezTo>
                <a:cubicBezTo>
                  <a:pt x="11989" y="9955"/>
                  <a:pt x="11913" y="10047"/>
                  <a:pt x="11938" y="10147"/>
                </a:cubicBezTo>
                <a:lnTo>
                  <a:pt x="12243" y="11787"/>
                </a:lnTo>
                <a:lnTo>
                  <a:pt x="12243" y="11787"/>
                </a:lnTo>
                <a:lnTo>
                  <a:pt x="11211" y="10541"/>
                </a:lnTo>
                <a:cubicBezTo>
                  <a:pt x="11179" y="10513"/>
                  <a:pt x="11141" y="10499"/>
                  <a:pt x="11102" y="10499"/>
                </a:cubicBezTo>
                <a:cubicBezTo>
                  <a:pt x="11048" y="10499"/>
                  <a:pt x="10994" y="10525"/>
                  <a:pt x="10960" y="10574"/>
                </a:cubicBezTo>
                <a:cubicBezTo>
                  <a:pt x="10218" y="12222"/>
                  <a:pt x="8517" y="12677"/>
                  <a:pt x="6840" y="12677"/>
                </a:cubicBezTo>
                <a:cubicBezTo>
                  <a:pt x="6209" y="12677"/>
                  <a:pt x="5583" y="12612"/>
                  <a:pt x="5012" y="12523"/>
                </a:cubicBezTo>
                <a:cubicBezTo>
                  <a:pt x="3941" y="12364"/>
                  <a:pt x="2912" y="12030"/>
                  <a:pt x="2134" y="11243"/>
                </a:cubicBezTo>
                <a:cubicBezTo>
                  <a:pt x="1465" y="10566"/>
                  <a:pt x="1046" y="9671"/>
                  <a:pt x="812" y="8767"/>
                </a:cubicBezTo>
                <a:cubicBezTo>
                  <a:pt x="285" y="6717"/>
                  <a:pt x="586" y="4258"/>
                  <a:pt x="2067" y="2668"/>
                </a:cubicBezTo>
                <a:cubicBezTo>
                  <a:pt x="3598" y="1020"/>
                  <a:pt x="5932" y="510"/>
                  <a:pt x="8090" y="368"/>
                </a:cubicBezTo>
                <a:cubicBezTo>
                  <a:pt x="8599" y="335"/>
                  <a:pt x="9124" y="299"/>
                  <a:pt x="9649" y="299"/>
                </a:cubicBezTo>
                <a:close/>
                <a:moveTo>
                  <a:pt x="9700" y="0"/>
                </a:moveTo>
                <a:cubicBezTo>
                  <a:pt x="9536" y="0"/>
                  <a:pt x="9373" y="3"/>
                  <a:pt x="9211" y="8"/>
                </a:cubicBezTo>
                <a:cubicBezTo>
                  <a:pt x="6802" y="67"/>
                  <a:pt x="4217" y="385"/>
                  <a:pt x="2318" y="1991"/>
                </a:cubicBezTo>
                <a:cubicBezTo>
                  <a:pt x="528" y="3513"/>
                  <a:pt x="1" y="6006"/>
                  <a:pt x="377" y="8248"/>
                </a:cubicBezTo>
                <a:cubicBezTo>
                  <a:pt x="745" y="10432"/>
                  <a:pt x="2067" y="12214"/>
                  <a:pt x="4292" y="12716"/>
                </a:cubicBezTo>
                <a:cubicBezTo>
                  <a:pt x="5051" y="12884"/>
                  <a:pt x="5926" y="13007"/>
                  <a:pt x="6802" y="13007"/>
                </a:cubicBezTo>
                <a:cubicBezTo>
                  <a:pt x="8547" y="13007"/>
                  <a:pt x="10296" y="12520"/>
                  <a:pt x="11128" y="10938"/>
                </a:cubicBezTo>
                <a:lnTo>
                  <a:pt x="11128" y="10938"/>
                </a:lnTo>
                <a:lnTo>
                  <a:pt x="12399" y="12465"/>
                </a:lnTo>
                <a:cubicBezTo>
                  <a:pt x="12429" y="12503"/>
                  <a:pt x="12465" y="12518"/>
                  <a:pt x="12501" y="12518"/>
                </a:cubicBezTo>
                <a:cubicBezTo>
                  <a:pt x="12591" y="12518"/>
                  <a:pt x="12676" y="12416"/>
                  <a:pt x="12658" y="12314"/>
                </a:cubicBezTo>
                <a:lnTo>
                  <a:pt x="12280" y="10238"/>
                </a:lnTo>
                <a:lnTo>
                  <a:pt x="12280" y="10238"/>
                </a:lnTo>
                <a:cubicBezTo>
                  <a:pt x="13360" y="10032"/>
                  <a:pt x="14095" y="8987"/>
                  <a:pt x="14373" y="7981"/>
                </a:cubicBezTo>
                <a:cubicBezTo>
                  <a:pt x="14790" y="6487"/>
                  <a:pt x="14750" y="4660"/>
                  <a:pt x="14359" y="3165"/>
                </a:cubicBezTo>
                <a:lnTo>
                  <a:pt x="14359" y="3165"/>
                </a:lnTo>
                <a:cubicBezTo>
                  <a:pt x="14358" y="3161"/>
                  <a:pt x="14357" y="3157"/>
                  <a:pt x="14356" y="3154"/>
                </a:cubicBezTo>
                <a:lnTo>
                  <a:pt x="14356" y="3154"/>
                </a:lnTo>
                <a:cubicBezTo>
                  <a:pt x="14356" y="3154"/>
                  <a:pt x="14356" y="3154"/>
                  <a:pt x="14356" y="3154"/>
                </a:cubicBezTo>
                <a:cubicBezTo>
                  <a:pt x="14047" y="2133"/>
                  <a:pt x="13469" y="1171"/>
                  <a:pt x="12524" y="610"/>
                </a:cubicBezTo>
                <a:cubicBezTo>
                  <a:pt x="11679" y="109"/>
                  <a:pt x="10675" y="0"/>
                  <a:pt x="9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txBox="1"/>
          <p:nvPr>
            <p:ph type="title"/>
          </p:nvPr>
        </p:nvSpPr>
        <p:spPr>
          <a:xfrm>
            <a:off x="2626375" y="1826275"/>
            <a:ext cx="3891300" cy="1742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4200"/>
              <a:buNone/>
              <a:defRPr sz="4800">
                <a:solidFill>
                  <a:schemeClr val="accent3"/>
                </a:solidFill>
              </a:defRPr>
            </a:lvl1pPr>
            <a:lvl2pPr lvl="1" rtl="0" algn="ctr">
              <a:spcBef>
                <a:spcPts val="0"/>
              </a:spcBef>
              <a:spcAft>
                <a:spcPts val="0"/>
              </a:spcAft>
              <a:buClr>
                <a:schemeClr val="accent3"/>
              </a:buClr>
              <a:buSzPts val="4200"/>
              <a:buNone/>
              <a:defRPr sz="4200">
                <a:solidFill>
                  <a:schemeClr val="accent3"/>
                </a:solidFill>
              </a:defRPr>
            </a:lvl2pPr>
            <a:lvl3pPr lvl="2" rtl="0" algn="ctr">
              <a:spcBef>
                <a:spcPts val="0"/>
              </a:spcBef>
              <a:spcAft>
                <a:spcPts val="0"/>
              </a:spcAft>
              <a:buClr>
                <a:schemeClr val="accent3"/>
              </a:buClr>
              <a:buSzPts val="4200"/>
              <a:buNone/>
              <a:defRPr sz="4200">
                <a:solidFill>
                  <a:schemeClr val="accent3"/>
                </a:solidFill>
              </a:defRPr>
            </a:lvl3pPr>
            <a:lvl4pPr lvl="3" rtl="0" algn="ctr">
              <a:spcBef>
                <a:spcPts val="0"/>
              </a:spcBef>
              <a:spcAft>
                <a:spcPts val="0"/>
              </a:spcAft>
              <a:buClr>
                <a:schemeClr val="accent3"/>
              </a:buClr>
              <a:buSzPts val="4200"/>
              <a:buNone/>
              <a:defRPr sz="4200">
                <a:solidFill>
                  <a:schemeClr val="accent3"/>
                </a:solidFill>
              </a:defRPr>
            </a:lvl4pPr>
            <a:lvl5pPr lvl="4" rtl="0" algn="ctr">
              <a:spcBef>
                <a:spcPts val="0"/>
              </a:spcBef>
              <a:spcAft>
                <a:spcPts val="0"/>
              </a:spcAft>
              <a:buClr>
                <a:schemeClr val="accent3"/>
              </a:buClr>
              <a:buSzPts val="4200"/>
              <a:buNone/>
              <a:defRPr sz="4200">
                <a:solidFill>
                  <a:schemeClr val="accent3"/>
                </a:solidFill>
              </a:defRPr>
            </a:lvl5pPr>
            <a:lvl6pPr lvl="5" rtl="0" algn="ctr">
              <a:spcBef>
                <a:spcPts val="0"/>
              </a:spcBef>
              <a:spcAft>
                <a:spcPts val="0"/>
              </a:spcAft>
              <a:buClr>
                <a:schemeClr val="accent3"/>
              </a:buClr>
              <a:buSzPts val="4200"/>
              <a:buNone/>
              <a:defRPr sz="4200">
                <a:solidFill>
                  <a:schemeClr val="accent3"/>
                </a:solidFill>
              </a:defRPr>
            </a:lvl6pPr>
            <a:lvl7pPr lvl="6" rtl="0" algn="ctr">
              <a:spcBef>
                <a:spcPts val="0"/>
              </a:spcBef>
              <a:spcAft>
                <a:spcPts val="0"/>
              </a:spcAft>
              <a:buClr>
                <a:schemeClr val="accent3"/>
              </a:buClr>
              <a:buSzPts val="4200"/>
              <a:buNone/>
              <a:defRPr sz="4200">
                <a:solidFill>
                  <a:schemeClr val="accent3"/>
                </a:solidFill>
              </a:defRPr>
            </a:lvl7pPr>
            <a:lvl8pPr lvl="7" rtl="0" algn="ctr">
              <a:spcBef>
                <a:spcPts val="0"/>
              </a:spcBef>
              <a:spcAft>
                <a:spcPts val="0"/>
              </a:spcAft>
              <a:buClr>
                <a:schemeClr val="accent3"/>
              </a:buClr>
              <a:buSzPts val="4200"/>
              <a:buNone/>
              <a:defRPr sz="4200">
                <a:solidFill>
                  <a:schemeClr val="accent3"/>
                </a:solidFill>
              </a:defRPr>
            </a:lvl8pPr>
            <a:lvl9pPr lvl="8" rtl="0" algn="ctr">
              <a:spcBef>
                <a:spcPts val="0"/>
              </a:spcBef>
              <a:spcAft>
                <a:spcPts val="0"/>
              </a:spcAft>
              <a:buClr>
                <a:schemeClr val="accent3"/>
              </a:buClr>
              <a:buSzPts val="4200"/>
              <a:buNone/>
              <a:defRPr sz="4200">
                <a:solidFill>
                  <a:schemeClr val="accent3"/>
                </a:solidFill>
              </a:defRPr>
            </a:lvl9pPr>
          </a:lstStyle>
          <a:p/>
        </p:txBody>
      </p:sp>
      <p:sp>
        <p:nvSpPr>
          <p:cNvPr id="454" name="Google Shape;454;p20"/>
          <p:cNvSpPr txBox="1"/>
          <p:nvPr>
            <p:ph hasCustomPrompt="1" idx="2" type="title"/>
          </p:nvPr>
        </p:nvSpPr>
        <p:spPr>
          <a:xfrm flipH="1">
            <a:off x="2825400" y="1055210"/>
            <a:ext cx="3493200" cy="1139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accent3"/>
              </a:buClr>
              <a:buSzPts val="3600"/>
              <a:buNone/>
              <a:defRPr sz="7200">
                <a:solidFill>
                  <a:schemeClr val="accent3"/>
                </a:solidFill>
              </a:defRPr>
            </a:lvl1pPr>
            <a:lvl2pPr lvl="1"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9pPr>
          </a:lstStyle>
          <a:p>
            <a:r>
              <a:t>xx%</a:t>
            </a:r>
          </a:p>
        </p:txBody>
      </p:sp>
      <p:sp>
        <p:nvSpPr>
          <p:cNvPr id="455" name="Google Shape;455;p20"/>
          <p:cNvSpPr txBox="1"/>
          <p:nvPr>
            <p:ph idx="1" type="subTitle"/>
          </p:nvPr>
        </p:nvSpPr>
        <p:spPr>
          <a:xfrm>
            <a:off x="3431325" y="3540925"/>
            <a:ext cx="2281200" cy="5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2100"/>
              <a:buNone/>
              <a:defRPr sz="1400">
                <a:solidFill>
                  <a:schemeClr val="accent3"/>
                </a:solidFill>
              </a:defRPr>
            </a:lvl1pPr>
            <a:lvl2pPr lvl="1" rtl="0" algn="ctr">
              <a:lnSpc>
                <a:spcPct val="100000"/>
              </a:lnSpc>
              <a:spcBef>
                <a:spcPts val="0"/>
              </a:spcBef>
              <a:spcAft>
                <a:spcPts val="0"/>
              </a:spcAft>
              <a:buClr>
                <a:schemeClr val="accent3"/>
              </a:buClr>
              <a:buSzPts val="2100"/>
              <a:buNone/>
              <a:defRPr sz="2100">
                <a:solidFill>
                  <a:schemeClr val="accent3"/>
                </a:solidFill>
              </a:defRPr>
            </a:lvl2pPr>
            <a:lvl3pPr lvl="2" rtl="0" algn="ctr">
              <a:lnSpc>
                <a:spcPct val="100000"/>
              </a:lnSpc>
              <a:spcBef>
                <a:spcPts val="0"/>
              </a:spcBef>
              <a:spcAft>
                <a:spcPts val="0"/>
              </a:spcAft>
              <a:buClr>
                <a:schemeClr val="accent3"/>
              </a:buClr>
              <a:buSzPts val="2100"/>
              <a:buNone/>
              <a:defRPr sz="2100">
                <a:solidFill>
                  <a:schemeClr val="accent3"/>
                </a:solidFill>
              </a:defRPr>
            </a:lvl3pPr>
            <a:lvl4pPr lvl="3" rtl="0" algn="ctr">
              <a:lnSpc>
                <a:spcPct val="100000"/>
              </a:lnSpc>
              <a:spcBef>
                <a:spcPts val="0"/>
              </a:spcBef>
              <a:spcAft>
                <a:spcPts val="0"/>
              </a:spcAft>
              <a:buClr>
                <a:schemeClr val="accent3"/>
              </a:buClr>
              <a:buSzPts val="2100"/>
              <a:buNone/>
              <a:defRPr sz="2100">
                <a:solidFill>
                  <a:schemeClr val="accent3"/>
                </a:solidFill>
              </a:defRPr>
            </a:lvl4pPr>
            <a:lvl5pPr lvl="4" rtl="0" algn="ctr">
              <a:lnSpc>
                <a:spcPct val="100000"/>
              </a:lnSpc>
              <a:spcBef>
                <a:spcPts val="0"/>
              </a:spcBef>
              <a:spcAft>
                <a:spcPts val="0"/>
              </a:spcAft>
              <a:buClr>
                <a:schemeClr val="accent3"/>
              </a:buClr>
              <a:buSzPts val="2100"/>
              <a:buNone/>
              <a:defRPr sz="2100">
                <a:solidFill>
                  <a:schemeClr val="accent3"/>
                </a:solidFill>
              </a:defRPr>
            </a:lvl5pPr>
            <a:lvl6pPr lvl="5" rtl="0" algn="ctr">
              <a:lnSpc>
                <a:spcPct val="100000"/>
              </a:lnSpc>
              <a:spcBef>
                <a:spcPts val="0"/>
              </a:spcBef>
              <a:spcAft>
                <a:spcPts val="0"/>
              </a:spcAft>
              <a:buClr>
                <a:schemeClr val="accent3"/>
              </a:buClr>
              <a:buSzPts val="2100"/>
              <a:buNone/>
              <a:defRPr sz="2100">
                <a:solidFill>
                  <a:schemeClr val="accent3"/>
                </a:solidFill>
              </a:defRPr>
            </a:lvl6pPr>
            <a:lvl7pPr lvl="6" rtl="0" algn="ctr">
              <a:lnSpc>
                <a:spcPct val="100000"/>
              </a:lnSpc>
              <a:spcBef>
                <a:spcPts val="0"/>
              </a:spcBef>
              <a:spcAft>
                <a:spcPts val="0"/>
              </a:spcAft>
              <a:buClr>
                <a:schemeClr val="accent3"/>
              </a:buClr>
              <a:buSzPts val="2100"/>
              <a:buNone/>
              <a:defRPr sz="2100">
                <a:solidFill>
                  <a:schemeClr val="accent3"/>
                </a:solidFill>
              </a:defRPr>
            </a:lvl7pPr>
            <a:lvl8pPr lvl="7" rtl="0" algn="ctr">
              <a:lnSpc>
                <a:spcPct val="100000"/>
              </a:lnSpc>
              <a:spcBef>
                <a:spcPts val="0"/>
              </a:spcBef>
              <a:spcAft>
                <a:spcPts val="0"/>
              </a:spcAft>
              <a:buClr>
                <a:schemeClr val="accent3"/>
              </a:buClr>
              <a:buSzPts val="2100"/>
              <a:buNone/>
              <a:defRPr sz="2100">
                <a:solidFill>
                  <a:schemeClr val="accent3"/>
                </a:solidFill>
              </a:defRPr>
            </a:lvl8pPr>
            <a:lvl9pPr lvl="8" rtl="0" algn="ctr">
              <a:lnSpc>
                <a:spcPct val="100000"/>
              </a:lnSpc>
              <a:spcBef>
                <a:spcPts val="0"/>
              </a:spcBef>
              <a:spcAft>
                <a:spcPts val="0"/>
              </a:spcAft>
              <a:buClr>
                <a:schemeClr val="accent3"/>
              </a:buClr>
              <a:buSzPts val="2100"/>
              <a:buNone/>
              <a:defRPr sz="2100">
                <a:solidFill>
                  <a:schemeClr val="accent3"/>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92" name="Shape 92"/>
        <p:cNvGrpSpPr/>
        <p:nvPr/>
      </p:nvGrpSpPr>
      <p:grpSpPr>
        <a:xfrm>
          <a:off x="0" y="0"/>
          <a:ext cx="0" cy="0"/>
          <a:chOff x="0" y="0"/>
          <a:chExt cx="0" cy="0"/>
        </a:xfrm>
      </p:grpSpPr>
      <p:pic>
        <p:nvPicPr>
          <p:cNvPr id="93" name="Google Shape;93;p3"/>
          <p:cNvPicPr preferRelativeResize="0"/>
          <p:nvPr/>
        </p:nvPicPr>
        <p:blipFill>
          <a:blip r:embed="rId2">
            <a:alphaModFix/>
          </a:blip>
          <a:stretch>
            <a:fillRect/>
          </a:stretch>
        </p:blipFill>
        <p:spPr>
          <a:xfrm>
            <a:off x="-10825" y="-19325"/>
            <a:ext cx="9165672" cy="5182151"/>
          </a:xfrm>
          <a:prstGeom prst="rect">
            <a:avLst/>
          </a:prstGeom>
          <a:noFill/>
          <a:ln>
            <a:noFill/>
          </a:ln>
        </p:spPr>
      </p:pic>
      <p:sp>
        <p:nvSpPr>
          <p:cNvPr id="94" name="Google Shape;94;p3"/>
          <p:cNvSpPr/>
          <p:nvPr/>
        </p:nvSpPr>
        <p:spPr>
          <a:xfrm>
            <a:off x="2441768" y="673303"/>
            <a:ext cx="4529561" cy="4071505"/>
          </a:xfrm>
          <a:custGeom>
            <a:rect b="b" l="l" r="r" t="t"/>
            <a:pathLst>
              <a:path extrusionOk="0" h="12694" w="14122">
                <a:moveTo>
                  <a:pt x="9279" y="1"/>
                </a:moveTo>
                <a:cubicBezTo>
                  <a:pt x="9077" y="1"/>
                  <a:pt x="8875" y="5"/>
                  <a:pt x="8675" y="12"/>
                </a:cubicBezTo>
                <a:cubicBezTo>
                  <a:pt x="7278" y="54"/>
                  <a:pt x="5873" y="179"/>
                  <a:pt x="4543" y="606"/>
                </a:cubicBezTo>
                <a:cubicBezTo>
                  <a:pt x="3221" y="1033"/>
                  <a:pt x="1974" y="1794"/>
                  <a:pt x="1163" y="2915"/>
                </a:cubicBezTo>
                <a:cubicBezTo>
                  <a:pt x="301" y="4111"/>
                  <a:pt x="0" y="5617"/>
                  <a:pt x="59" y="7081"/>
                </a:cubicBezTo>
                <a:cubicBezTo>
                  <a:pt x="134" y="8980"/>
                  <a:pt x="912" y="10996"/>
                  <a:pt x="2593" y="11916"/>
                </a:cubicBezTo>
                <a:cubicBezTo>
                  <a:pt x="3346" y="12326"/>
                  <a:pt x="4200" y="12485"/>
                  <a:pt x="5045" y="12586"/>
                </a:cubicBezTo>
                <a:cubicBezTo>
                  <a:pt x="5544" y="12650"/>
                  <a:pt x="6051" y="12694"/>
                  <a:pt x="6554" y="12694"/>
                </a:cubicBezTo>
                <a:cubicBezTo>
                  <a:pt x="7163" y="12694"/>
                  <a:pt x="7767" y="12630"/>
                  <a:pt x="8349" y="12460"/>
                </a:cubicBezTo>
                <a:cubicBezTo>
                  <a:pt x="9370" y="12159"/>
                  <a:pt x="10323" y="11473"/>
                  <a:pt x="10725" y="10503"/>
                </a:cubicBezTo>
                <a:lnTo>
                  <a:pt x="12139" y="12209"/>
                </a:lnTo>
                <a:lnTo>
                  <a:pt x="11720" y="9959"/>
                </a:lnTo>
                <a:lnTo>
                  <a:pt x="11812" y="9950"/>
                </a:lnTo>
                <a:cubicBezTo>
                  <a:pt x="12641" y="9800"/>
                  <a:pt x="13293" y="9131"/>
                  <a:pt x="13636" y="8378"/>
                </a:cubicBezTo>
                <a:cubicBezTo>
                  <a:pt x="13979" y="7625"/>
                  <a:pt x="14055" y="6771"/>
                  <a:pt x="14080" y="5935"/>
                </a:cubicBezTo>
                <a:cubicBezTo>
                  <a:pt x="14121" y="4964"/>
                  <a:pt x="14105" y="3977"/>
                  <a:pt x="13837" y="3040"/>
                </a:cubicBezTo>
                <a:cubicBezTo>
                  <a:pt x="13578" y="2103"/>
                  <a:pt x="13042" y="1217"/>
                  <a:pt x="12222" y="681"/>
                </a:cubicBezTo>
                <a:cubicBezTo>
                  <a:pt x="11368" y="121"/>
                  <a:pt x="10315" y="1"/>
                  <a:pt x="9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041800" y="551100"/>
            <a:ext cx="4744139" cy="4171898"/>
          </a:xfrm>
          <a:custGeom>
            <a:rect b="b" l="l" r="r" t="t"/>
            <a:pathLst>
              <a:path extrusionOk="0" h="13007" w="14791">
                <a:moveTo>
                  <a:pt x="9649" y="299"/>
                </a:moveTo>
                <a:cubicBezTo>
                  <a:pt x="10334" y="299"/>
                  <a:pt x="11018" y="360"/>
                  <a:pt x="11662" y="569"/>
                </a:cubicBezTo>
                <a:cubicBezTo>
                  <a:pt x="12917" y="970"/>
                  <a:pt x="13695" y="2008"/>
                  <a:pt x="14055" y="3237"/>
                </a:cubicBezTo>
                <a:cubicBezTo>
                  <a:pt x="14398" y="4542"/>
                  <a:pt x="14415" y="6048"/>
                  <a:pt x="14181" y="7378"/>
                </a:cubicBezTo>
                <a:cubicBezTo>
                  <a:pt x="13996" y="8458"/>
                  <a:pt x="13344" y="9830"/>
                  <a:pt x="12089" y="9955"/>
                </a:cubicBezTo>
                <a:cubicBezTo>
                  <a:pt x="11989" y="9955"/>
                  <a:pt x="11913" y="10047"/>
                  <a:pt x="11938" y="10147"/>
                </a:cubicBezTo>
                <a:lnTo>
                  <a:pt x="12243" y="11787"/>
                </a:lnTo>
                <a:lnTo>
                  <a:pt x="12243" y="11787"/>
                </a:lnTo>
                <a:lnTo>
                  <a:pt x="11211" y="10541"/>
                </a:lnTo>
                <a:cubicBezTo>
                  <a:pt x="11179" y="10513"/>
                  <a:pt x="11141" y="10499"/>
                  <a:pt x="11102" y="10499"/>
                </a:cubicBezTo>
                <a:cubicBezTo>
                  <a:pt x="11048" y="10499"/>
                  <a:pt x="10994" y="10525"/>
                  <a:pt x="10960" y="10574"/>
                </a:cubicBezTo>
                <a:cubicBezTo>
                  <a:pt x="10218" y="12222"/>
                  <a:pt x="8517" y="12677"/>
                  <a:pt x="6840" y="12677"/>
                </a:cubicBezTo>
                <a:cubicBezTo>
                  <a:pt x="6209" y="12677"/>
                  <a:pt x="5583" y="12612"/>
                  <a:pt x="5012" y="12523"/>
                </a:cubicBezTo>
                <a:cubicBezTo>
                  <a:pt x="3941" y="12364"/>
                  <a:pt x="2912" y="12030"/>
                  <a:pt x="2134" y="11243"/>
                </a:cubicBezTo>
                <a:cubicBezTo>
                  <a:pt x="1465" y="10566"/>
                  <a:pt x="1046" y="9671"/>
                  <a:pt x="812" y="8767"/>
                </a:cubicBezTo>
                <a:cubicBezTo>
                  <a:pt x="285" y="6717"/>
                  <a:pt x="586" y="4258"/>
                  <a:pt x="2067" y="2668"/>
                </a:cubicBezTo>
                <a:cubicBezTo>
                  <a:pt x="3598" y="1020"/>
                  <a:pt x="5932" y="510"/>
                  <a:pt x="8090" y="368"/>
                </a:cubicBezTo>
                <a:cubicBezTo>
                  <a:pt x="8599" y="335"/>
                  <a:pt x="9124" y="299"/>
                  <a:pt x="9649" y="299"/>
                </a:cubicBezTo>
                <a:close/>
                <a:moveTo>
                  <a:pt x="9700" y="0"/>
                </a:moveTo>
                <a:cubicBezTo>
                  <a:pt x="9536" y="0"/>
                  <a:pt x="9373" y="3"/>
                  <a:pt x="9211" y="8"/>
                </a:cubicBezTo>
                <a:cubicBezTo>
                  <a:pt x="6802" y="67"/>
                  <a:pt x="4217" y="385"/>
                  <a:pt x="2318" y="1991"/>
                </a:cubicBezTo>
                <a:cubicBezTo>
                  <a:pt x="528" y="3513"/>
                  <a:pt x="1" y="6006"/>
                  <a:pt x="377" y="8248"/>
                </a:cubicBezTo>
                <a:cubicBezTo>
                  <a:pt x="745" y="10432"/>
                  <a:pt x="2067" y="12214"/>
                  <a:pt x="4292" y="12716"/>
                </a:cubicBezTo>
                <a:cubicBezTo>
                  <a:pt x="5051" y="12884"/>
                  <a:pt x="5926" y="13007"/>
                  <a:pt x="6802" y="13007"/>
                </a:cubicBezTo>
                <a:cubicBezTo>
                  <a:pt x="8547" y="13007"/>
                  <a:pt x="10296" y="12520"/>
                  <a:pt x="11128" y="10938"/>
                </a:cubicBezTo>
                <a:lnTo>
                  <a:pt x="11128" y="10938"/>
                </a:lnTo>
                <a:lnTo>
                  <a:pt x="12399" y="12465"/>
                </a:lnTo>
                <a:cubicBezTo>
                  <a:pt x="12429" y="12503"/>
                  <a:pt x="12465" y="12518"/>
                  <a:pt x="12501" y="12518"/>
                </a:cubicBezTo>
                <a:cubicBezTo>
                  <a:pt x="12591" y="12518"/>
                  <a:pt x="12676" y="12416"/>
                  <a:pt x="12658" y="12314"/>
                </a:cubicBezTo>
                <a:lnTo>
                  <a:pt x="12280" y="10238"/>
                </a:lnTo>
                <a:lnTo>
                  <a:pt x="12280" y="10238"/>
                </a:lnTo>
                <a:cubicBezTo>
                  <a:pt x="13360" y="10032"/>
                  <a:pt x="14095" y="8987"/>
                  <a:pt x="14373" y="7981"/>
                </a:cubicBezTo>
                <a:cubicBezTo>
                  <a:pt x="14790" y="6487"/>
                  <a:pt x="14750" y="4660"/>
                  <a:pt x="14359" y="3165"/>
                </a:cubicBezTo>
                <a:lnTo>
                  <a:pt x="14359" y="3165"/>
                </a:lnTo>
                <a:cubicBezTo>
                  <a:pt x="14358" y="3161"/>
                  <a:pt x="14357" y="3157"/>
                  <a:pt x="14356" y="3154"/>
                </a:cubicBezTo>
                <a:lnTo>
                  <a:pt x="14356" y="3154"/>
                </a:lnTo>
                <a:cubicBezTo>
                  <a:pt x="14356" y="3154"/>
                  <a:pt x="14356" y="3154"/>
                  <a:pt x="14356" y="3154"/>
                </a:cubicBezTo>
                <a:cubicBezTo>
                  <a:pt x="14047" y="2133"/>
                  <a:pt x="13469" y="1171"/>
                  <a:pt x="12524" y="610"/>
                </a:cubicBezTo>
                <a:cubicBezTo>
                  <a:pt x="11679" y="109"/>
                  <a:pt x="10675" y="0"/>
                  <a:pt x="9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txBox="1"/>
          <p:nvPr>
            <p:ph type="title"/>
          </p:nvPr>
        </p:nvSpPr>
        <p:spPr>
          <a:xfrm>
            <a:off x="2626375" y="1826275"/>
            <a:ext cx="3891300" cy="1742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4200"/>
              <a:buNone/>
              <a:defRPr sz="4800">
                <a:solidFill>
                  <a:schemeClr val="accent3"/>
                </a:solidFill>
              </a:defRPr>
            </a:lvl1pPr>
            <a:lvl2pPr lvl="1" rtl="0" algn="ctr">
              <a:spcBef>
                <a:spcPts val="0"/>
              </a:spcBef>
              <a:spcAft>
                <a:spcPts val="0"/>
              </a:spcAft>
              <a:buClr>
                <a:schemeClr val="accent3"/>
              </a:buClr>
              <a:buSzPts val="4200"/>
              <a:buNone/>
              <a:defRPr sz="4200">
                <a:solidFill>
                  <a:schemeClr val="accent3"/>
                </a:solidFill>
              </a:defRPr>
            </a:lvl2pPr>
            <a:lvl3pPr lvl="2" rtl="0" algn="ctr">
              <a:spcBef>
                <a:spcPts val="0"/>
              </a:spcBef>
              <a:spcAft>
                <a:spcPts val="0"/>
              </a:spcAft>
              <a:buClr>
                <a:schemeClr val="accent3"/>
              </a:buClr>
              <a:buSzPts val="4200"/>
              <a:buNone/>
              <a:defRPr sz="4200">
                <a:solidFill>
                  <a:schemeClr val="accent3"/>
                </a:solidFill>
              </a:defRPr>
            </a:lvl3pPr>
            <a:lvl4pPr lvl="3" rtl="0" algn="ctr">
              <a:spcBef>
                <a:spcPts val="0"/>
              </a:spcBef>
              <a:spcAft>
                <a:spcPts val="0"/>
              </a:spcAft>
              <a:buClr>
                <a:schemeClr val="accent3"/>
              </a:buClr>
              <a:buSzPts val="4200"/>
              <a:buNone/>
              <a:defRPr sz="4200">
                <a:solidFill>
                  <a:schemeClr val="accent3"/>
                </a:solidFill>
              </a:defRPr>
            </a:lvl4pPr>
            <a:lvl5pPr lvl="4" rtl="0" algn="ctr">
              <a:spcBef>
                <a:spcPts val="0"/>
              </a:spcBef>
              <a:spcAft>
                <a:spcPts val="0"/>
              </a:spcAft>
              <a:buClr>
                <a:schemeClr val="accent3"/>
              </a:buClr>
              <a:buSzPts val="4200"/>
              <a:buNone/>
              <a:defRPr sz="4200">
                <a:solidFill>
                  <a:schemeClr val="accent3"/>
                </a:solidFill>
              </a:defRPr>
            </a:lvl5pPr>
            <a:lvl6pPr lvl="5" rtl="0" algn="ctr">
              <a:spcBef>
                <a:spcPts val="0"/>
              </a:spcBef>
              <a:spcAft>
                <a:spcPts val="0"/>
              </a:spcAft>
              <a:buClr>
                <a:schemeClr val="accent3"/>
              </a:buClr>
              <a:buSzPts val="4200"/>
              <a:buNone/>
              <a:defRPr sz="4200">
                <a:solidFill>
                  <a:schemeClr val="accent3"/>
                </a:solidFill>
              </a:defRPr>
            </a:lvl6pPr>
            <a:lvl7pPr lvl="6" rtl="0" algn="ctr">
              <a:spcBef>
                <a:spcPts val="0"/>
              </a:spcBef>
              <a:spcAft>
                <a:spcPts val="0"/>
              </a:spcAft>
              <a:buClr>
                <a:schemeClr val="accent3"/>
              </a:buClr>
              <a:buSzPts val="4200"/>
              <a:buNone/>
              <a:defRPr sz="4200">
                <a:solidFill>
                  <a:schemeClr val="accent3"/>
                </a:solidFill>
              </a:defRPr>
            </a:lvl7pPr>
            <a:lvl8pPr lvl="7" rtl="0" algn="ctr">
              <a:spcBef>
                <a:spcPts val="0"/>
              </a:spcBef>
              <a:spcAft>
                <a:spcPts val="0"/>
              </a:spcAft>
              <a:buClr>
                <a:schemeClr val="accent3"/>
              </a:buClr>
              <a:buSzPts val="4200"/>
              <a:buNone/>
              <a:defRPr sz="4200">
                <a:solidFill>
                  <a:schemeClr val="accent3"/>
                </a:solidFill>
              </a:defRPr>
            </a:lvl8pPr>
            <a:lvl9pPr lvl="8" rtl="0" algn="ctr">
              <a:spcBef>
                <a:spcPts val="0"/>
              </a:spcBef>
              <a:spcAft>
                <a:spcPts val="0"/>
              </a:spcAft>
              <a:buClr>
                <a:schemeClr val="accent3"/>
              </a:buClr>
              <a:buSzPts val="4200"/>
              <a:buNone/>
              <a:defRPr sz="4200">
                <a:solidFill>
                  <a:schemeClr val="accent3"/>
                </a:solidFill>
              </a:defRPr>
            </a:lvl9pPr>
          </a:lstStyle>
          <a:p/>
        </p:txBody>
      </p:sp>
      <p:sp>
        <p:nvSpPr>
          <p:cNvPr id="97" name="Google Shape;97;p3"/>
          <p:cNvSpPr txBox="1"/>
          <p:nvPr>
            <p:ph hasCustomPrompt="1" idx="2" type="title"/>
          </p:nvPr>
        </p:nvSpPr>
        <p:spPr>
          <a:xfrm flipH="1">
            <a:off x="2825400" y="1055210"/>
            <a:ext cx="3493200" cy="1139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accent3"/>
              </a:buClr>
              <a:buSzPts val="3600"/>
              <a:buNone/>
              <a:defRPr sz="7200">
                <a:solidFill>
                  <a:schemeClr val="accent3"/>
                </a:solidFill>
              </a:defRPr>
            </a:lvl1pPr>
            <a:lvl2pPr lvl="1"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3"/>
              </a:buClr>
              <a:buSzPts val="3600"/>
              <a:buFont typeface="Fira Sans Extra Condensed Medium"/>
              <a:buNone/>
              <a:defRPr sz="3600">
                <a:solidFill>
                  <a:schemeClr val="accent3"/>
                </a:solidFill>
                <a:latin typeface="Fira Sans Extra Condensed Medium"/>
                <a:ea typeface="Fira Sans Extra Condensed Medium"/>
                <a:cs typeface="Fira Sans Extra Condensed Medium"/>
                <a:sym typeface="Fira Sans Extra Condensed Medium"/>
              </a:defRPr>
            </a:lvl9pPr>
          </a:lstStyle>
          <a:p>
            <a:r>
              <a:t>xx%</a:t>
            </a:r>
          </a:p>
        </p:txBody>
      </p:sp>
      <p:sp>
        <p:nvSpPr>
          <p:cNvPr id="98" name="Google Shape;98;p3"/>
          <p:cNvSpPr txBox="1"/>
          <p:nvPr>
            <p:ph idx="1" type="subTitle"/>
          </p:nvPr>
        </p:nvSpPr>
        <p:spPr>
          <a:xfrm>
            <a:off x="3431325" y="3540925"/>
            <a:ext cx="2281200" cy="5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2100"/>
              <a:buNone/>
              <a:defRPr sz="1400">
                <a:solidFill>
                  <a:schemeClr val="accent3"/>
                </a:solidFill>
              </a:defRPr>
            </a:lvl1pPr>
            <a:lvl2pPr lvl="1" rtl="0" algn="ctr">
              <a:lnSpc>
                <a:spcPct val="100000"/>
              </a:lnSpc>
              <a:spcBef>
                <a:spcPts val="0"/>
              </a:spcBef>
              <a:spcAft>
                <a:spcPts val="0"/>
              </a:spcAft>
              <a:buClr>
                <a:schemeClr val="accent3"/>
              </a:buClr>
              <a:buSzPts val="2100"/>
              <a:buNone/>
              <a:defRPr sz="2100">
                <a:solidFill>
                  <a:schemeClr val="accent3"/>
                </a:solidFill>
              </a:defRPr>
            </a:lvl2pPr>
            <a:lvl3pPr lvl="2" rtl="0" algn="ctr">
              <a:lnSpc>
                <a:spcPct val="100000"/>
              </a:lnSpc>
              <a:spcBef>
                <a:spcPts val="0"/>
              </a:spcBef>
              <a:spcAft>
                <a:spcPts val="0"/>
              </a:spcAft>
              <a:buClr>
                <a:schemeClr val="accent3"/>
              </a:buClr>
              <a:buSzPts val="2100"/>
              <a:buNone/>
              <a:defRPr sz="2100">
                <a:solidFill>
                  <a:schemeClr val="accent3"/>
                </a:solidFill>
              </a:defRPr>
            </a:lvl3pPr>
            <a:lvl4pPr lvl="3" rtl="0" algn="ctr">
              <a:lnSpc>
                <a:spcPct val="100000"/>
              </a:lnSpc>
              <a:spcBef>
                <a:spcPts val="0"/>
              </a:spcBef>
              <a:spcAft>
                <a:spcPts val="0"/>
              </a:spcAft>
              <a:buClr>
                <a:schemeClr val="accent3"/>
              </a:buClr>
              <a:buSzPts val="2100"/>
              <a:buNone/>
              <a:defRPr sz="2100">
                <a:solidFill>
                  <a:schemeClr val="accent3"/>
                </a:solidFill>
              </a:defRPr>
            </a:lvl4pPr>
            <a:lvl5pPr lvl="4" rtl="0" algn="ctr">
              <a:lnSpc>
                <a:spcPct val="100000"/>
              </a:lnSpc>
              <a:spcBef>
                <a:spcPts val="0"/>
              </a:spcBef>
              <a:spcAft>
                <a:spcPts val="0"/>
              </a:spcAft>
              <a:buClr>
                <a:schemeClr val="accent3"/>
              </a:buClr>
              <a:buSzPts val="2100"/>
              <a:buNone/>
              <a:defRPr sz="2100">
                <a:solidFill>
                  <a:schemeClr val="accent3"/>
                </a:solidFill>
              </a:defRPr>
            </a:lvl5pPr>
            <a:lvl6pPr lvl="5" rtl="0" algn="ctr">
              <a:lnSpc>
                <a:spcPct val="100000"/>
              </a:lnSpc>
              <a:spcBef>
                <a:spcPts val="0"/>
              </a:spcBef>
              <a:spcAft>
                <a:spcPts val="0"/>
              </a:spcAft>
              <a:buClr>
                <a:schemeClr val="accent3"/>
              </a:buClr>
              <a:buSzPts val="2100"/>
              <a:buNone/>
              <a:defRPr sz="2100">
                <a:solidFill>
                  <a:schemeClr val="accent3"/>
                </a:solidFill>
              </a:defRPr>
            </a:lvl6pPr>
            <a:lvl7pPr lvl="6" rtl="0" algn="ctr">
              <a:lnSpc>
                <a:spcPct val="100000"/>
              </a:lnSpc>
              <a:spcBef>
                <a:spcPts val="0"/>
              </a:spcBef>
              <a:spcAft>
                <a:spcPts val="0"/>
              </a:spcAft>
              <a:buClr>
                <a:schemeClr val="accent3"/>
              </a:buClr>
              <a:buSzPts val="2100"/>
              <a:buNone/>
              <a:defRPr sz="2100">
                <a:solidFill>
                  <a:schemeClr val="accent3"/>
                </a:solidFill>
              </a:defRPr>
            </a:lvl7pPr>
            <a:lvl8pPr lvl="7" rtl="0" algn="ctr">
              <a:lnSpc>
                <a:spcPct val="100000"/>
              </a:lnSpc>
              <a:spcBef>
                <a:spcPts val="0"/>
              </a:spcBef>
              <a:spcAft>
                <a:spcPts val="0"/>
              </a:spcAft>
              <a:buClr>
                <a:schemeClr val="accent3"/>
              </a:buClr>
              <a:buSzPts val="2100"/>
              <a:buNone/>
              <a:defRPr sz="2100">
                <a:solidFill>
                  <a:schemeClr val="accent3"/>
                </a:solidFill>
              </a:defRPr>
            </a:lvl8pPr>
            <a:lvl9pPr lvl="8" rtl="0" algn="ctr">
              <a:lnSpc>
                <a:spcPct val="100000"/>
              </a:lnSpc>
              <a:spcBef>
                <a:spcPts val="0"/>
              </a:spcBef>
              <a:spcAft>
                <a:spcPts val="0"/>
              </a:spcAft>
              <a:buClr>
                <a:schemeClr val="accent3"/>
              </a:buClr>
              <a:buSzPts val="2100"/>
              <a:buNone/>
              <a:defRPr sz="2100">
                <a:solidFill>
                  <a:schemeClr val="accent3"/>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accent2"/>
        </a:solidFill>
      </p:bgPr>
    </p:bg>
    <p:spTree>
      <p:nvGrpSpPr>
        <p:cNvPr id="456" name="Shape 456"/>
        <p:cNvGrpSpPr/>
        <p:nvPr/>
      </p:nvGrpSpPr>
      <p:grpSpPr>
        <a:xfrm>
          <a:off x="0" y="0"/>
          <a:ext cx="0" cy="0"/>
          <a:chOff x="0" y="0"/>
          <a:chExt cx="0" cy="0"/>
        </a:xfrm>
      </p:grpSpPr>
      <p:pic>
        <p:nvPicPr>
          <p:cNvPr id="457" name="Google Shape;457;p21"/>
          <p:cNvPicPr preferRelativeResize="0"/>
          <p:nvPr/>
        </p:nvPicPr>
        <p:blipFill>
          <a:blip r:embed="rId2">
            <a:alphaModFix/>
          </a:blip>
          <a:stretch>
            <a:fillRect/>
          </a:stretch>
        </p:blipFill>
        <p:spPr>
          <a:xfrm>
            <a:off x="-10825" y="-19325"/>
            <a:ext cx="9165672" cy="518215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
    <p:bg>
      <p:bgPr>
        <a:solidFill>
          <a:schemeClr val="accent2"/>
        </a:solidFill>
      </p:bgPr>
    </p:bg>
    <p:spTree>
      <p:nvGrpSpPr>
        <p:cNvPr id="458" name="Shape 458"/>
        <p:cNvGrpSpPr/>
        <p:nvPr/>
      </p:nvGrpSpPr>
      <p:grpSpPr>
        <a:xfrm>
          <a:off x="0" y="0"/>
          <a:ext cx="0" cy="0"/>
          <a:chOff x="0" y="0"/>
          <a:chExt cx="0" cy="0"/>
        </a:xfrm>
      </p:grpSpPr>
      <p:pic>
        <p:nvPicPr>
          <p:cNvPr id="459" name="Google Shape;459;p22"/>
          <p:cNvPicPr preferRelativeResize="0"/>
          <p:nvPr/>
        </p:nvPicPr>
        <p:blipFill>
          <a:blip r:embed="rId2">
            <a:alphaModFix/>
          </a:blip>
          <a:stretch>
            <a:fillRect/>
          </a:stretch>
        </p:blipFill>
        <p:spPr>
          <a:xfrm rot="3600003">
            <a:off x="-3096929" y="-19325"/>
            <a:ext cx="9165672" cy="5182150"/>
          </a:xfrm>
          <a:prstGeom prst="rect">
            <a:avLst/>
          </a:prstGeom>
          <a:noFill/>
          <a:ln>
            <a:noFill/>
          </a:ln>
        </p:spPr>
      </p:pic>
      <p:pic>
        <p:nvPicPr>
          <p:cNvPr id="460" name="Google Shape;460;p22"/>
          <p:cNvPicPr preferRelativeResize="0"/>
          <p:nvPr/>
        </p:nvPicPr>
        <p:blipFill>
          <a:blip r:embed="rId2">
            <a:alphaModFix/>
          </a:blip>
          <a:stretch>
            <a:fillRect/>
          </a:stretch>
        </p:blipFill>
        <p:spPr>
          <a:xfrm rot="3600003">
            <a:off x="2997646" y="-19325"/>
            <a:ext cx="9165672" cy="51821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
    <p:spTree>
      <p:nvGrpSpPr>
        <p:cNvPr id="461" name="Shape 461"/>
        <p:cNvGrpSpPr/>
        <p:nvPr/>
      </p:nvGrpSpPr>
      <p:grpSpPr>
        <a:xfrm>
          <a:off x="0" y="0"/>
          <a:ext cx="0" cy="0"/>
          <a:chOff x="0" y="0"/>
          <a:chExt cx="0" cy="0"/>
        </a:xfrm>
      </p:grpSpPr>
      <p:pic>
        <p:nvPicPr>
          <p:cNvPr id="462" name="Google Shape;462;p23"/>
          <p:cNvPicPr preferRelativeResize="0"/>
          <p:nvPr/>
        </p:nvPicPr>
        <p:blipFill rotWithShape="1">
          <a:blip r:embed="rId2">
            <a:alphaModFix/>
          </a:blip>
          <a:srcRect b="0" l="0" r="0" t="0"/>
          <a:stretch/>
        </p:blipFill>
        <p:spPr>
          <a:xfrm>
            <a:off x="-15425" y="-39345"/>
            <a:ext cx="9174869" cy="518735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p:cSld name="CUSTOM_11">
    <p:spTree>
      <p:nvGrpSpPr>
        <p:cNvPr id="463" name="Shape 463"/>
        <p:cNvGrpSpPr/>
        <p:nvPr/>
      </p:nvGrpSpPr>
      <p:grpSpPr>
        <a:xfrm>
          <a:off x="0" y="0"/>
          <a:ext cx="0" cy="0"/>
          <a:chOff x="0" y="0"/>
          <a:chExt cx="0" cy="0"/>
        </a:xfrm>
      </p:grpSpPr>
      <p:sp>
        <p:nvSpPr>
          <p:cNvPr id="464" name="Google Shape;464;p24"/>
          <p:cNvSpPr/>
          <p:nvPr/>
        </p:nvSpPr>
        <p:spPr>
          <a:xfrm flipH="1" rot="10800000">
            <a:off x="6875" y="-16700"/>
            <a:ext cx="9144000" cy="3818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txBox="1"/>
          <p:nvPr>
            <p:ph idx="1" type="subTitle"/>
          </p:nvPr>
        </p:nvSpPr>
        <p:spPr>
          <a:xfrm>
            <a:off x="2325450" y="4168386"/>
            <a:ext cx="4493100" cy="56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accent1"/>
                </a:solidFill>
                <a:latin typeface="Roboto"/>
                <a:ea typeface="Roboto"/>
                <a:cs typeface="Roboto"/>
                <a:sym typeface="Roboto"/>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66" name="Google Shape;466;p24"/>
          <p:cNvSpPr/>
          <p:nvPr/>
        </p:nvSpPr>
        <p:spPr>
          <a:xfrm rot="10800000">
            <a:off x="8062044" y="4169400"/>
            <a:ext cx="1328406" cy="94350"/>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467" name="Google Shape;467;p24"/>
          <p:cNvSpPr/>
          <p:nvPr/>
        </p:nvSpPr>
        <p:spPr>
          <a:xfrm rot="10800000">
            <a:off x="-267802" y="4886425"/>
            <a:ext cx="2060131" cy="94350"/>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12">
    <p:spTree>
      <p:nvGrpSpPr>
        <p:cNvPr id="468" name="Shape 468"/>
        <p:cNvGrpSpPr/>
        <p:nvPr/>
      </p:nvGrpSpPr>
      <p:grpSpPr>
        <a:xfrm>
          <a:off x="0" y="0"/>
          <a:ext cx="0" cy="0"/>
          <a:chOff x="0" y="0"/>
          <a:chExt cx="0" cy="0"/>
        </a:xfrm>
      </p:grpSpPr>
      <p:sp>
        <p:nvSpPr>
          <p:cNvPr id="469" name="Google Shape;469;p25"/>
          <p:cNvSpPr txBox="1"/>
          <p:nvPr>
            <p:ph type="title"/>
          </p:nvPr>
        </p:nvSpPr>
        <p:spPr>
          <a:xfrm>
            <a:off x="607863" y="431217"/>
            <a:ext cx="7795800" cy="7308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470" name="Google Shape;470;p25"/>
          <p:cNvGrpSpPr/>
          <p:nvPr/>
        </p:nvGrpSpPr>
        <p:grpSpPr>
          <a:xfrm>
            <a:off x="7664037" y="572107"/>
            <a:ext cx="1868912" cy="1472268"/>
            <a:chOff x="7664037" y="572107"/>
            <a:chExt cx="1868912" cy="1472268"/>
          </a:xfrm>
        </p:grpSpPr>
        <p:grpSp>
          <p:nvGrpSpPr>
            <p:cNvPr id="471" name="Google Shape;471;p25"/>
            <p:cNvGrpSpPr/>
            <p:nvPr/>
          </p:nvGrpSpPr>
          <p:grpSpPr>
            <a:xfrm rot="10800000">
              <a:off x="7664037" y="572107"/>
              <a:ext cx="1547004" cy="695550"/>
              <a:chOff x="7591575" y="940225"/>
              <a:chExt cx="1462335" cy="490930"/>
            </a:xfrm>
          </p:grpSpPr>
          <p:sp>
            <p:nvSpPr>
              <p:cNvPr id="472" name="Google Shape;472;p25"/>
              <p:cNvSpPr/>
              <p:nvPr/>
            </p:nvSpPr>
            <p:spPr>
              <a:xfrm>
                <a:off x="7592367" y="940225"/>
                <a:ext cx="442736" cy="32803"/>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473" name="Google Shape;473;p25"/>
              <p:cNvSpPr/>
              <p:nvPr/>
            </p:nvSpPr>
            <p:spPr>
              <a:xfrm>
                <a:off x="7591575" y="1019758"/>
                <a:ext cx="1049388" cy="48815"/>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474" name="Google Shape;474;p25"/>
              <p:cNvSpPr/>
              <p:nvPr/>
            </p:nvSpPr>
            <p:spPr>
              <a:xfrm>
                <a:off x="7592564" y="1151017"/>
                <a:ext cx="1331944" cy="47361"/>
              </a:xfrm>
              <a:custGeom>
                <a:rect b="b" l="l" r="r" t="t"/>
                <a:pathLst>
                  <a:path extrusionOk="0" h="725" w="23114">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475" name="Google Shape;475;p25"/>
              <p:cNvSpPr/>
              <p:nvPr/>
            </p:nvSpPr>
            <p:spPr>
              <a:xfrm>
                <a:off x="7593940" y="1246673"/>
                <a:ext cx="1190382" cy="45542"/>
              </a:xfrm>
              <a:custGeom>
                <a:rect b="b" l="l" r="r" t="t"/>
                <a:pathLst>
                  <a:path extrusionOk="0" h="697" w="28863">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476" name="Google Shape;476;p25"/>
              <p:cNvSpPr/>
              <p:nvPr/>
            </p:nvSpPr>
            <p:spPr>
              <a:xfrm>
                <a:off x="7593153" y="1355810"/>
                <a:ext cx="1460757" cy="75346"/>
              </a:xfrm>
              <a:custGeom>
                <a:rect b="b" l="l" r="r" t="t"/>
                <a:pathLst>
                  <a:path extrusionOk="0" h="1153" w="34393">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grpSp>
        <p:sp>
          <p:nvSpPr>
            <p:cNvPr id="477" name="Google Shape;477;p25"/>
            <p:cNvSpPr/>
            <p:nvPr/>
          </p:nvSpPr>
          <p:spPr>
            <a:xfrm rot="10800000">
              <a:off x="8693820" y="1528025"/>
              <a:ext cx="605654" cy="46475"/>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478" name="Google Shape;478;p25"/>
            <p:cNvSpPr/>
            <p:nvPr/>
          </p:nvSpPr>
          <p:spPr>
            <a:xfrm rot="10800000">
              <a:off x="8838020" y="1997900"/>
              <a:ext cx="605654" cy="46475"/>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479" name="Google Shape;479;p25"/>
            <p:cNvSpPr/>
            <p:nvPr/>
          </p:nvSpPr>
          <p:spPr>
            <a:xfrm rot="10800000">
              <a:off x="8927295" y="1847850"/>
              <a:ext cx="605654" cy="46475"/>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13">
    <p:spTree>
      <p:nvGrpSpPr>
        <p:cNvPr id="480" name="Shape 480"/>
        <p:cNvGrpSpPr/>
        <p:nvPr/>
      </p:nvGrpSpPr>
      <p:grpSpPr>
        <a:xfrm>
          <a:off x="0" y="0"/>
          <a:ext cx="0" cy="0"/>
          <a:chOff x="0" y="0"/>
          <a:chExt cx="0" cy="0"/>
        </a:xfrm>
      </p:grpSpPr>
      <p:grpSp>
        <p:nvGrpSpPr>
          <p:cNvPr id="481" name="Google Shape;481;p26"/>
          <p:cNvGrpSpPr/>
          <p:nvPr/>
        </p:nvGrpSpPr>
        <p:grpSpPr>
          <a:xfrm rot="10800000">
            <a:off x="6500314" y="402880"/>
            <a:ext cx="2710401" cy="913972"/>
            <a:chOff x="7591575" y="1014633"/>
            <a:chExt cx="2263950" cy="645096"/>
          </a:xfrm>
        </p:grpSpPr>
        <p:sp>
          <p:nvSpPr>
            <p:cNvPr id="482" name="Google Shape;482;p26"/>
            <p:cNvSpPr/>
            <p:nvPr/>
          </p:nvSpPr>
          <p:spPr>
            <a:xfrm>
              <a:off x="7592364" y="1014633"/>
              <a:ext cx="514794" cy="32804"/>
            </a:xfrm>
            <a:custGeom>
              <a:rect b="b" l="l" r="r" t="t"/>
              <a:pathLst>
                <a:path extrusionOk="0" h="502" w="7826">
                  <a:moveTo>
                    <a:pt x="780" y="1"/>
                  </a:moveTo>
                  <a:cubicBezTo>
                    <a:pt x="596" y="1"/>
                    <a:pt x="412" y="4"/>
                    <a:pt x="229" y="14"/>
                  </a:cubicBezTo>
                  <a:cubicBezTo>
                    <a:pt x="60" y="26"/>
                    <a:pt x="0" y="290"/>
                    <a:pt x="181" y="326"/>
                  </a:cubicBezTo>
                  <a:cubicBezTo>
                    <a:pt x="953" y="476"/>
                    <a:pt x="1755" y="502"/>
                    <a:pt x="2552" y="502"/>
                  </a:cubicBezTo>
                  <a:cubicBezTo>
                    <a:pt x="2971" y="502"/>
                    <a:pt x="3389" y="494"/>
                    <a:pt x="3799" y="494"/>
                  </a:cubicBezTo>
                  <a:cubicBezTo>
                    <a:pt x="5061" y="494"/>
                    <a:pt x="6335" y="482"/>
                    <a:pt x="7598" y="374"/>
                  </a:cubicBezTo>
                  <a:cubicBezTo>
                    <a:pt x="7810" y="351"/>
                    <a:pt x="7826" y="25"/>
                    <a:pt x="7609" y="25"/>
                  </a:cubicBezTo>
                  <a:cubicBezTo>
                    <a:pt x="7606" y="25"/>
                    <a:pt x="7602" y="25"/>
                    <a:pt x="7598" y="26"/>
                  </a:cubicBezTo>
                  <a:cubicBezTo>
                    <a:pt x="6478" y="80"/>
                    <a:pt x="5359" y="135"/>
                    <a:pt x="4231" y="135"/>
                  </a:cubicBezTo>
                  <a:cubicBezTo>
                    <a:pt x="4123" y="135"/>
                    <a:pt x="4015" y="135"/>
                    <a:pt x="3907" y="134"/>
                  </a:cubicBezTo>
                  <a:cubicBezTo>
                    <a:pt x="2876" y="124"/>
                    <a:pt x="1819" y="1"/>
                    <a:pt x="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483" name="Google Shape;483;p26"/>
            <p:cNvSpPr/>
            <p:nvPr/>
          </p:nvSpPr>
          <p:spPr>
            <a:xfrm>
              <a:off x="7591575" y="1094160"/>
              <a:ext cx="1049388" cy="48815"/>
            </a:xfrm>
            <a:custGeom>
              <a:rect b="b" l="l" r="r" t="t"/>
              <a:pathLst>
                <a:path extrusionOk="0" h="747" w="15953">
                  <a:moveTo>
                    <a:pt x="14696" y="0"/>
                  </a:moveTo>
                  <a:cubicBezTo>
                    <a:pt x="13740" y="0"/>
                    <a:pt x="12771" y="77"/>
                    <a:pt x="11829" y="95"/>
                  </a:cubicBezTo>
                  <a:cubicBezTo>
                    <a:pt x="10507" y="119"/>
                    <a:pt x="9172" y="155"/>
                    <a:pt x="7850" y="179"/>
                  </a:cubicBezTo>
                  <a:cubicBezTo>
                    <a:pt x="6564" y="191"/>
                    <a:pt x="5278" y="215"/>
                    <a:pt x="3991" y="227"/>
                  </a:cubicBezTo>
                  <a:cubicBezTo>
                    <a:pt x="3882" y="228"/>
                    <a:pt x="3773" y="228"/>
                    <a:pt x="3664" y="228"/>
                  </a:cubicBezTo>
                  <a:cubicBezTo>
                    <a:pt x="3250" y="228"/>
                    <a:pt x="2833" y="223"/>
                    <a:pt x="2417" y="223"/>
                  </a:cubicBezTo>
                  <a:cubicBezTo>
                    <a:pt x="1671" y="223"/>
                    <a:pt x="926" y="242"/>
                    <a:pt x="193" y="347"/>
                  </a:cubicBezTo>
                  <a:cubicBezTo>
                    <a:pt x="0" y="371"/>
                    <a:pt x="85" y="624"/>
                    <a:pt x="229" y="648"/>
                  </a:cubicBezTo>
                  <a:cubicBezTo>
                    <a:pt x="807" y="724"/>
                    <a:pt x="1396" y="746"/>
                    <a:pt x="1985" y="746"/>
                  </a:cubicBezTo>
                  <a:cubicBezTo>
                    <a:pt x="2694" y="746"/>
                    <a:pt x="3404" y="714"/>
                    <a:pt x="4100" y="708"/>
                  </a:cubicBezTo>
                  <a:cubicBezTo>
                    <a:pt x="5386" y="684"/>
                    <a:pt x="6672" y="672"/>
                    <a:pt x="7970" y="648"/>
                  </a:cubicBezTo>
                  <a:cubicBezTo>
                    <a:pt x="9220" y="624"/>
                    <a:pt x="10471" y="600"/>
                    <a:pt x="11721" y="576"/>
                  </a:cubicBezTo>
                  <a:cubicBezTo>
                    <a:pt x="13031" y="540"/>
                    <a:pt x="14390" y="600"/>
                    <a:pt x="15700" y="419"/>
                  </a:cubicBezTo>
                  <a:cubicBezTo>
                    <a:pt x="15940" y="395"/>
                    <a:pt x="15952" y="59"/>
                    <a:pt x="15700" y="35"/>
                  </a:cubicBezTo>
                  <a:cubicBezTo>
                    <a:pt x="15368" y="10"/>
                    <a:pt x="15033" y="0"/>
                    <a:pt x="146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484" name="Google Shape;484;p26"/>
            <p:cNvSpPr/>
            <p:nvPr/>
          </p:nvSpPr>
          <p:spPr>
            <a:xfrm>
              <a:off x="7592562" y="1506211"/>
              <a:ext cx="1520439" cy="47377"/>
            </a:xfrm>
            <a:custGeom>
              <a:rect b="b" l="l" r="r" t="t"/>
              <a:pathLst>
                <a:path extrusionOk="0" h="725" w="23114">
                  <a:moveTo>
                    <a:pt x="215" y="0"/>
                  </a:moveTo>
                  <a:cubicBezTo>
                    <a:pt x="44" y="0"/>
                    <a:pt x="1" y="290"/>
                    <a:pt x="178" y="325"/>
                  </a:cubicBezTo>
                  <a:cubicBezTo>
                    <a:pt x="1419" y="578"/>
                    <a:pt x="2707" y="630"/>
                    <a:pt x="3985" y="630"/>
                  </a:cubicBezTo>
                  <a:cubicBezTo>
                    <a:pt x="4526" y="630"/>
                    <a:pt x="5066" y="621"/>
                    <a:pt x="5599" y="614"/>
                  </a:cubicBezTo>
                  <a:cubicBezTo>
                    <a:pt x="7523" y="578"/>
                    <a:pt x="9446" y="505"/>
                    <a:pt x="11381" y="493"/>
                  </a:cubicBezTo>
                  <a:cubicBezTo>
                    <a:pt x="11830" y="491"/>
                    <a:pt x="12278" y="489"/>
                    <a:pt x="12726" y="489"/>
                  </a:cubicBezTo>
                  <a:cubicBezTo>
                    <a:pt x="14177" y="489"/>
                    <a:pt x="15628" y="505"/>
                    <a:pt x="17079" y="542"/>
                  </a:cubicBezTo>
                  <a:cubicBezTo>
                    <a:pt x="18886" y="575"/>
                    <a:pt x="20704" y="724"/>
                    <a:pt x="22513" y="724"/>
                  </a:cubicBezTo>
                  <a:cubicBezTo>
                    <a:pt x="22641" y="724"/>
                    <a:pt x="22769" y="723"/>
                    <a:pt x="22897" y="722"/>
                  </a:cubicBezTo>
                  <a:cubicBezTo>
                    <a:pt x="23114" y="722"/>
                    <a:pt x="23102" y="421"/>
                    <a:pt x="22897" y="397"/>
                  </a:cubicBezTo>
                  <a:cubicBezTo>
                    <a:pt x="21010" y="181"/>
                    <a:pt x="19087" y="193"/>
                    <a:pt x="17199" y="157"/>
                  </a:cubicBezTo>
                  <a:cubicBezTo>
                    <a:pt x="15748" y="120"/>
                    <a:pt x="14291" y="104"/>
                    <a:pt x="12836" y="104"/>
                  </a:cubicBezTo>
                  <a:cubicBezTo>
                    <a:pt x="12387" y="104"/>
                    <a:pt x="11938" y="106"/>
                    <a:pt x="11489" y="109"/>
                  </a:cubicBezTo>
                  <a:cubicBezTo>
                    <a:pt x="9602" y="121"/>
                    <a:pt x="7715" y="181"/>
                    <a:pt x="5816" y="217"/>
                  </a:cubicBezTo>
                  <a:cubicBezTo>
                    <a:pt x="5510" y="225"/>
                    <a:pt x="5205" y="228"/>
                    <a:pt x="4900" y="228"/>
                  </a:cubicBezTo>
                  <a:cubicBezTo>
                    <a:pt x="3336" y="228"/>
                    <a:pt x="1785" y="131"/>
                    <a:pt x="226" y="1"/>
                  </a:cubicBezTo>
                  <a:cubicBezTo>
                    <a:pt x="222" y="0"/>
                    <a:pt x="219"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485" name="Google Shape;485;p26"/>
            <p:cNvSpPr/>
            <p:nvPr/>
          </p:nvSpPr>
          <p:spPr>
            <a:xfrm>
              <a:off x="7593943" y="1246676"/>
              <a:ext cx="1898608" cy="45547"/>
            </a:xfrm>
            <a:custGeom>
              <a:rect b="b" l="l" r="r" t="t"/>
              <a:pathLst>
                <a:path extrusionOk="0" h="697" w="28863">
                  <a:moveTo>
                    <a:pt x="1361" y="1"/>
                  </a:moveTo>
                  <a:cubicBezTo>
                    <a:pt x="964" y="1"/>
                    <a:pt x="566" y="5"/>
                    <a:pt x="169" y="15"/>
                  </a:cubicBezTo>
                  <a:cubicBezTo>
                    <a:pt x="0" y="27"/>
                    <a:pt x="12" y="256"/>
                    <a:pt x="169" y="280"/>
                  </a:cubicBezTo>
                  <a:cubicBezTo>
                    <a:pt x="2525" y="520"/>
                    <a:pt x="4917" y="520"/>
                    <a:pt x="7285" y="568"/>
                  </a:cubicBezTo>
                  <a:cubicBezTo>
                    <a:pt x="9653" y="628"/>
                    <a:pt x="12033" y="664"/>
                    <a:pt x="14402" y="676"/>
                  </a:cubicBezTo>
                  <a:cubicBezTo>
                    <a:pt x="15789" y="690"/>
                    <a:pt x="17180" y="696"/>
                    <a:pt x="18571" y="696"/>
                  </a:cubicBezTo>
                  <a:cubicBezTo>
                    <a:pt x="19554" y="696"/>
                    <a:pt x="20537" y="693"/>
                    <a:pt x="21518" y="688"/>
                  </a:cubicBezTo>
                  <a:cubicBezTo>
                    <a:pt x="21786" y="686"/>
                    <a:pt x="22056" y="685"/>
                    <a:pt x="22325" y="685"/>
                  </a:cubicBezTo>
                  <a:cubicBezTo>
                    <a:pt x="23122" y="685"/>
                    <a:pt x="23923" y="693"/>
                    <a:pt x="24725" y="693"/>
                  </a:cubicBezTo>
                  <a:cubicBezTo>
                    <a:pt x="26035" y="693"/>
                    <a:pt x="27346" y="670"/>
                    <a:pt x="28634" y="544"/>
                  </a:cubicBezTo>
                  <a:cubicBezTo>
                    <a:pt x="28863" y="520"/>
                    <a:pt x="28863" y="195"/>
                    <a:pt x="28634" y="183"/>
                  </a:cubicBezTo>
                  <a:cubicBezTo>
                    <a:pt x="28050" y="154"/>
                    <a:pt x="27464" y="142"/>
                    <a:pt x="26876" y="142"/>
                  </a:cubicBezTo>
                  <a:cubicBezTo>
                    <a:pt x="25093" y="142"/>
                    <a:pt x="23299" y="247"/>
                    <a:pt x="21518" y="256"/>
                  </a:cubicBezTo>
                  <a:cubicBezTo>
                    <a:pt x="20334" y="268"/>
                    <a:pt x="19147" y="274"/>
                    <a:pt x="17960" y="274"/>
                  </a:cubicBezTo>
                  <a:cubicBezTo>
                    <a:pt x="16773" y="274"/>
                    <a:pt x="15586" y="268"/>
                    <a:pt x="14402" y="256"/>
                  </a:cubicBezTo>
                  <a:cubicBezTo>
                    <a:pt x="12033" y="244"/>
                    <a:pt x="9653" y="207"/>
                    <a:pt x="7285" y="147"/>
                  </a:cubicBezTo>
                  <a:cubicBezTo>
                    <a:pt x="5314" y="107"/>
                    <a:pt x="3335"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486" name="Google Shape;486;p26"/>
            <p:cNvSpPr/>
            <p:nvPr/>
          </p:nvSpPr>
          <p:spPr>
            <a:xfrm>
              <a:off x="7593154" y="1584384"/>
              <a:ext cx="2262372" cy="75346"/>
            </a:xfrm>
            <a:custGeom>
              <a:rect b="b" l="l" r="r" t="t"/>
              <a:pathLst>
                <a:path extrusionOk="0" h="1153" w="34393">
                  <a:moveTo>
                    <a:pt x="3647" y="1"/>
                  </a:moveTo>
                  <a:cubicBezTo>
                    <a:pt x="2499" y="1"/>
                    <a:pt x="1350" y="15"/>
                    <a:pt x="205" y="64"/>
                  </a:cubicBezTo>
                  <a:cubicBezTo>
                    <a:pt x="12" y="76"/>
                    <a:pt x="0" y="377"/>
                    <a:pt x="205" y="377"/>
                  </a:cubicBezTo>
                  <a:cubicBezTo>
                    <a:pt x="4604" y="521"/>
                    <a:pt x="9016" y="425"/>
                    <a:pt x="13404" y="497"/>
                  </a:cubicBezTo>
                  <a:cubicBezTo>
                    <a:pt x="17804" y="557"/>
                    <a:pt x="22203" y="665"/>
                    <a:pt x="26603" y="834"/>
                  </a:cubicBezTo>
                  <a:cubicBezTo>
                    <a:pt x="27865" y="882"/>
                    <a:pt x="29127" y="942"/>
                    <a:pt x="30389" y="1002"/>
                  </a:cubicBezTo>
                  <a:cubicBezTo>
                    <a:pt x="31482" y="1054"/>
                    <a:pt x="32592" y="1153"/>
                    <a:pt x="33697" y="1153"/>
                  </a:cubicBezTo>
                  <a:cubicBezTo>
                    <a:pt x="33857" y="1153"/>
                    <a:pt x="34016" y="1151"/>
                    <a:pt x="34176" y="1146"/>
                  </a:cubicBezTo>
                  <a:cubicBezTo>
                    <a:pt x="34392" y="1146"/>
                    <a:pt x="34380" y="846"/>
                    <a:pt x="34176" y="821"/>
                  </a:cubicBezTo>
                  <a:cubicBezTo>
                    <a:pt x="31976" y="557"/>
                    <a:pt x="29728" y="581"/>
                    <a:pt x="27516" y="497"/>
                  </a:cubicBezTo>
                  <a:cubicBezTo>
                    <a:pt x="25341" y="413"/>
                    <a:pt x="23165" y="353"/>
                    <a:pt x="20977" y="293"/>
                  </a:cubicBezTo>
                  <a:cubicBezTo>
                    <a:pt x="16589" y="160"/>
                    <a:pt x="12190" y="64"/>
                    <a:pt x="7790" y="28"/>
                  </a:cubicBezTo>
                  <a:cubicBezTo>
                    <a:pt x="6411" y="22"/>
                    <a:pt x="5029" y="1"/>
                    <a:pt x="3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grpSp>
      <p:sp>
        <p:nvSpPr>
          <p:cNvPr id="487" name="Google Shape;487;p26"/>
          <p:cNvSpPr txBox="1"/>
          <p:nvPr>
            <p:ph type="title"/>
          </p:nvPr>
        </p:nvSpPr>
        <p:spPr>
          <a:xfrm>
            <a:off x="607863" y="431217"/>
            <a:ext cx="7795800" cy="7308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p4"/>
          <p:cNvSpPr txBox="1"/>
          <p:nvPr>
            <p:ph idx="1" type="body"/>
          </p:nvPr>
        </p:nvSpPr>
        <p:spPr>
          <a:xfrm>
            <a:off x="719750" y="1339175"/>
            <a:ext cx="7447800" cy="31215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Clr>
                <a:srgbClr val="0C343D"/>
              </a:buClr>
              <a:buSzPts val="1000"/>
              <a:buFont typeface="Abel"/>
              <a:buChar char="●"/>
              <a:defRPr sz="1200"/>
            </a:lvl1pPr>
            <a:lvl2pPr indent="-317500" lvl="1" marL="914400" rtl="0">
              <a:spcBef>
                <a:spcPts val="0"/>
              </a:spcBef>
              <a:spcAft>
                <a:spcPts val="0"/>
              </a:spcAft>
              <a:buClr>
                <a:srgbClr val="0C343D"/>
              </a:buClr>
              <a:buSzPts val="1400"/>
              <a:buFont typeface="Josefin Slab SemiBold"/>
              <a:buChar char="○"/>
              <a:defRPr/>
            </a:lvl2pPr>
            <a:lvl3pPr indent="-317500" lvl="2" marL="1371600" rtl="0">
              <a:spcBef>
                <a:spcPts val="1600"/>
              </a:spcBef>
              <a:spcAft>
                <a:spcPts val="0"/>
              </a:spcAft>
              <a:buClr>
                <a:srgbClr val="0C343D"/>
              </a:buClr>
              <a:buSzPts val="1400"/>
              <a:buFont typeface="Josefin Slab SemiBold"/>
              <a:buChar char="■"/>
              <a:defRPr/>
            </a:lvl3pPr>
            <a:lvl4pPr indent="-317500" lvl="3" marL="1828800" rtl="0">
              <a:spcBef>
                <a:spcPts val="1600"/>
              </a:spcBef>
              <a:spcAft>
                <a:spcPts val="0"/>
              </a:spcAft>
              <a:buClr>
                <a:srgbClr val="0C343D"/>
              </a:buClr>
              <a:buSzPts val="1400"/>
              <a:buFont typeface="Josefin Slab SemiBold"/>
              <a:buChar char="●"/>
              <a:defRPr/>
            </a:lvl4pPr>
            <a:lvl5pPr indent="-317500" lvl="4" marL="2286000" rtl="0">
              <a:spcBef>
                <a:spcPts val="1600"/>
              </a:spcBef>
              <a:spcAft>
                <a:spcPts val="0"/>
              </a:spcAft>
              <a:buClr>
                <a:srgbClr val="0C343D"/>
              </a:buClr>
              <a:buSzPts val="1400"/>
              <a:buFont typeface="Josefin Slab SemiBold"/>
              <a:buChar char="○"/>
              <a:defRPr/>
            </a:lvl5pPr>
            <a:lvl6pPr indent="-317500" lvl="5" marL="2743200" rtl="0">
              <a:spcBef>
                <a:spcPts val="1600"/>
              </a:spcBef>
              <a:spcAft>
                <a:spcPts val="0"/>
              </a:spcAft>
              <a:buClr>
                <a:srgbClr val="0C343D"/>
              </a:buClr>
              <a:buSzPts val="1400"/>
              <a:buFont typeface="Josefin Slab SemiBold"/>
              <a:buChar char="■"/>
              <a:defRPr/>
            </a:lvl6pPr>
            <a:lvl7pPr indent="-317500" lvl="6" marL="3200400" rtl="0">
              <a:spcBef>
                <a:spcPts val="1600"/>
              </a:spcBef>
              <a:spcAft>
                <a:spcPts val="0"/>
              </a:spcAft>
              <a:buClr>
                <a:srgbClr val="0C343D"/>
              </a:buClr>
              <a:buSzPts val="1400"/>
              <a:buFont typeface="Josefin Slab SemiBold"/>
              <a:buChar char="●"/>
              <a:defRPr/>
            </a:lvl7pPr>
            <a:lvl8pPr indent="-317500" lvl="7" marL="3657600" rtl="0">
              <a:spcBef>
                <a:spcPts val="1600"/>
              </a:spcBef>
              <a:spcAft>
                <a:spcPts val="0"/>
              </a:spcAft>
              <a:buClr>
                <a:srgbClr val="0C343D"/>
              </a:buClr>
              <a:buSzPts val="1400"/>
              <a:buFont typeface="Josefin Slab SemiBold"/>
              <a:buChar char="○"/>
              <a:defRPr/>
            </a:lvl8pPr>
            <a:lvl9pPr indent="-317500" lvl="8" marL="4114800" rtl="0">
              <a:spcBef>
                <a:spcPts val="1600"/>
              </a:spcBef>
              <a:spcAft>
                <a:spcPts val="1600"/>
              </a:spcAft>
              <a:buClr>
                <a:srgbClr val="0C343D"/>
              </a:buClr>
              <a:buSzPts val="1400"/>
              <a:buFont typeface="Josefin Slab SemiBold"/>
              <a:buChar char="■"/>
              <a:defRPr/>
            </a:lvl9pPr>
          </a:lstStyle>
          <a:p/>
        </p:txBody>
      </p:sp>
      <p:sp>
        <p:nvSpPr>
          <p:cNvPr id="101" name="Google Shape;101;p4"/>
          <p:cNvSpPr txBox="1"/>
          <p:nvPr>
            <p:ph type="title"/>
          </p:nvPr>
        </p:nvSpPr>
        <p:spPr>
          <a:xfrm>
            <a:off x="3479425" y="445025"/>
            <a:ext cx="50613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02" name="Google Shape;102;p4"/>
          <p:cNvGrpSpPr/>
          <p:nvPr/>
        </p:nvGrpSpPr>
        <p:grpSpPr>
          <a:xfrm>
            <a:off x="116890" y="756126"/>
            <a:ext cx="1991442" cy="167141"/>
            <a:chOff x="5953575" y="2624425"/>
            <a:chExt cx="1507754" cy="151850"/>
          </a:xfrm>
        </p:grpSpPr>
        <p:sp>
          <p:nvSpPr>
            <p:cNvPr id="103" name="Google Shape;103;p4"/>
            <p:cNvSpPr/>
            <p:nvPr/>
          </p:nvSpPr>
          <p:spPr>
            <a:xfrm>
              <a:off x="5955475" y="2724025"/>
              <a:ext cx="1460947" cy="52250"/>
            </a:xfrm>
            <a:custGeom>
              <a:rect b="b" l="l" r="r" t="t"/>
              <a:pathLst>
                <a:path extrusionOk="0" h="332" w="5193">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4" name="Google Shape;104;p4"/>
            <p:cNvSpPr/>
            <p:nvPr/>
          </p:nvSpPr>
          <p:spPr>
            <a:xfrm>
              <a:off x="5953575" y="2624425"/>
              <a:ext cx="1507754" cy="53041"/>
            </a:xfrm>
            <a:custGeom>
              <a:rect b="b" l="l" r="r" t="t"/>
              <a:pathLst>
                <a:path extrusionOk="0" h="337" w="5582">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105" name="Google Shape;105;p4"/>
          <p:cNvGrpSpPr/>
          <p:nvPr/>
        </p:nvGrpSpPr>
        <p:grpSpPr>
          <a:xfrm>
            <a:off x="2040928" y="628500"/>
            <a:ext cx="305319" cy="389196"/>
            <a:chOff x="6014539" y="2508499"/>
            <a:chExt cx="305319" cy="353590"/>
          </a:xfrm>
        </p:grpSpPr>
        <p:sp>
          <p:nvSpPr>
            <p:cNvPr id="106" name="Google Shape;106;p4"/>
            <p:cNvSpPr/>
            <p:nvPr/>
          </p:nvSpPr>
          <p:spPr>
            <a:xfrm rot="9422034">
              <a:off x="6013644" y="2757322"/>
              <a:ext cx="279789" cy="52253"/>
            </a:xfrm>
            <a:custGeom>
              <a:rect b="b" l="l" r="r" t="t"/>
              <a:pathLst>
                <a:path extrusionOk="0" h="332" w="5193">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7" name="Google Shape;107;p4"/>
            <p:cNvSpPr/>
            <p:nvPr/>
          </p:nvSpPr>
          <p:spPr>
            <a:xfrm rot="-9000092">
              <a:off x="6025998" y="2580128"/>
              <a:ext cx="300744" cy="53040"/>
            </a:xfrm>
            <a:custGeom>
              <a:rect b="b" l="l" r="r" t="t"/>
              <a:pathLst>
                <a:path extrusionOk="0" h="337" w="5582">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5"/>
          <p:cNvSpPr txBox="1"/>
          <p:nvPr>
            <p:ph type="ctrTitle"/>
          </p:nvPr>
        </p:nvSpPr>
        <p:spPr>
          <a:xfrm flipH="1">
            <a:off x="791866" y="1952745"/>
            <a:ext cx="2334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5"/>
          <p:cNvSpPr txBox="1"/>
          <p:nvPr>
            <p:ph idx="1" type="subTitle"/>
          </p:nvPr>
        </p:nvSpPr>
        <p:spPr>
          <a:xfrm flipH="1">
            <a:off x="703175" y="2530550"/>
            <a:ext cx="3686700" cy="21339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SzPts val="1000"/>
              <a:buChar char="●"/>
              <a:defRPr sz="11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sp>
        <p:nvSpPr>
          <p:cNvPr id="111" name="Google Shape;111;p5"/>
          <p:cNvSpPr txBox="1"/>
          <p:nvPr>
            <p:ph idx="2" type="ctrTitle"/>
          </p:nvPr>
        </p:nvSpPr>
        <p:spPr>
          <a:xfrm flipH="1">
            <a:off x="4694985" y="1688850"/>
            <a:ext cx="2334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2" name="Google Shape;112;p5"/>
          <p:cNvSpPr txBox="1"/>
          <p:nvPr>
            <p:ph idx="3" type="subTitle"/>
          </p:nvPr>
        </p:nvSpPr>
        <p:spPr>
          <a:xfrm flipH="1">
            <a:off x="4572000" y="2266650"/>
            <a:ext cx="3868800" cy="23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Char char="●"/>
              <a:defRPr sz="11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sp>
        <p:nvSpPr>
          <p:cNvPr id="113" name="Google Shape;113;p5"/>
          <p:cNvSpPr txBox="1"/>
          <p:nvPr>
            <p:ph idx="4" type="title"/>
          </p:nvPr>
        </p:nvSpPr>
        <p:spPr>
          <a:xfrm>
            <a:off x="609921" y="445025"/>
            <a:ext cx="772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14" name="Google Shape;114;p5"/>
          <p:cNvGrpSpPr/>
          <p:nvPr/>
        </p:nvGrpSpPr>
        <p:grpSpPr>
          <a:xfrm>
            <a:off x="7565009" y="105825"/>
            <a:ext cx="1456419" cy="2160815"/>
            <a:chOff x="7712693" y="0"/>
            <a:chExt cx="1456419" cy="2160815"/>
          </a:xfrm>
        </p:grpSpPr>
        <p:sp>
          <p:nvSpPr>
            <p:cNvPr id="115" name="Google Shape;115;p5"/>
            <p:cNvSpPr/>
            <p:nvPr/>
          </p:nvSpPr>
          <p:spPr>
            <a:xfrm>
              <a:off x="7712693" y="55876"/>
              <a:ext cx="264710" cy="134652"/>
            </a:xfrm>
            <a:custGeom>
              <a:rect b="b" l="l" r="r" t="t"/>
              <a:pathLst>
                <a:path extrusionOk="0" h="1964" w="3861">
                  <a:moveTo>
                    <a:pt x="1883" y="0"/>
                  </a:moveTo>
                  <a:cubicBezTo>
                    <a:pt x="1816" y="0"/>
                    <a:pt x="1745" y="27"/>
                    <a:pt x="1680" y="88"/>
                  </a:cubicBezTo>
                  <a:cubicBezTo>
                    <a:pt x="1560" y="184"/>
                    <a:pt x="1488" y="329"/>
                    <a:pt x="1440" y="485"/>
                  </a:cubicBezTo>
                  <a:cubicBezTo>
                    <a:pt x="1043" y="449"/>
                    <a:pt x="658" y="425"/>
                    <a:pt x="262" y="413"/>
                  </a:cubicBezTo>
                  <a:cubicBezTo>
                    <a:pt x="258" y="413"/>
                    <a:pt x="255" y="413"/>
                    <a:pt x="251" y="413"/>
                  </a:cubicBezTo>
                  <a:cubicBezTo>
                    <a:pt x="55" y="413"/>
                    <a:pt x="1" y="750"/>
                    <a:pt x="213" y="786"/>
                  </a:cubicBezTo>
                  <a:cubicBezTo>
                    <a:pt x="598" y="846"/>
                    <a:pt x="971" y="882"/>
                    <a:pt x="1355" y="930"/>
                  </a:cubicBezTo>
                  <a:cubicBezTo>
                    <a:pt x="1355" y="978"/>
                    <a:pt x="1343" y="1026"/>
                    <a:pt x="1343" y="1074"/>
                  </a:cubicBezTo>
                  <a:cubicBezTo>
                    <a:pt x="1343" y="1326"/>
                    <a:pt x="1367" y="1687"/>
                    <a:pt x="1584" y="1831"/>
                  </a:cubicBezTo>
                  <a:lnTo>
                    <a:pt x="1584" y="1843"/>
                  </a:lnTo>
                  <a:cubicBezTo>
                    <a:pt x="1623" y="1926"/>
                    <a:pt x="1697" y="1964"/>
                    <a:pt x="1768" y="1964"/>
                  </a:cubicBezTo>
                  <a:cubicBezTo>
                    <a:pt x="1872" y="1964"/>
                    <a:pt x="1968" y="1883"/>
                    <a:pt x="1932" y="1747"/>
                  </a:cubicBezTo>
                  <a:cubicBezTo>
                    <a:pt x="1932" y="1747"/>
                    <a:pt x="1932" y="1735"/>
                    <a:pt x="1920" y="1735"/>
                  </a:cubicBezTo>
                  <a:cubicBezTo>
                    <a:pt x="2005" y="1567"/>
                    <a:pt x="1944" y="1375"/>
                    <a:pt x="1957" y="1170"/>
                  </a:cubicBezTo>
                  <a:cubicBezTo>
                    <a:pt x="1957" y="1110"/>
                    <a:pt x="1969" y="1062"/>
                    <a:pt x="1981" y="1002"/>
                  </a:cubicBezTo>
                  <a:cubicBezTo>
                    <a:pt x="2449" y="1050"/>
                    <a:pt x="2918" y="1098"/>
                    <a:pt x="3387" y="1182"/>
                  </a:cubicBezTo>
                  <a:cubicBezTo>
                    <a:pt x="3406" y="1185"/>
                    <a:pt x="3424" y="1186"/>
                    <a:pt x="3442" y="1186"/>
                  </a:cubicBezTo>
                  <a:cubicBezTo>
                    <a:pt x="3802" y="1186"/>
                    <a:pt x="3860" y="629"/>
                    <a:pt x="3459" y="617"/>
                  </a:cubicBezTo>
                  <a:cubicBezTo>
                    <a:pt x="3014" y="605"/>
                    <a:pt x="2570" y="569"/>
                    <a:pt x="2125" y="533"/>
                  </a:cubicBezTo>
                  <a:cubicBezTo>
                    <a:pt x="2137" y="485"/>
                    <a:pt x="2149" y="425"/>
                    <a:pt x="2161" y="365"/>
                  </a:cubicBezTo>
                  <a:cubicBezTo>
                    <a:pt x="2195" y="167"/>
                    <a:pt x="2051" y="0"/>
                    <a:pt x="1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8170674" y="0"/>
              <a:ext cx="220695" cy="178667"/>
            </a:xfrm>
            <a:custGeom>
              <a:rect b="b" l="l" r="r" t="t"/>
              <a:pathLst>
                <a:path extrusionOk="0" h="2606" w="3219">
                  <a:moveTo>
                    <a:pt x="1661" y="0"/>
                  </a:moveTo>
                  <a:cubicBezTo>
                    <a:pt x="1570" y="0"/>
                    <a:pt x="1478" y="41"/>
                    <a:pt x="1419" y="134"/>
                  </a:cubicBezTo>
                  <a:cubicBezTo>
                    <a:pt x="1251" y="374"/>
                    <a:pt x="1155" y="651"/>
                    <a:pt x="1095" y="951"/>
                  </a:cubicBezTo>
                  <a:cubicBezTo>
                    <a:pt x="818" y="951"/>
                    <a:pt x="542" y="963"/>
                    <a:pt x="265" y="975"/>
                  </a:cubicBezTo>
                  <a:cubicBezTo>
                    <a:pt x="1" y="987"/>
                    <a:pt x="1" y="1360"/>
                    <a:pt x="265" y="1372"/>
                  </a:cubicBezTo>
                  <a:cubicBezTo>
                    <a:pt x="530" y="1384"/>
                    <a:pt x="794" y="1396"/>
                    <a:pt x="1071" y="1396"/>
                  </a:cubicBezTo>
                  <a:cubicBezTo>
                    <a:pt x="1059" y="1745"/>
                    <a:pt x="1107" y="2093"/>
                    <a:pt x="1191" y="2406"/>
                  </a:cubicBezTo>
                  <a:cubicBezTo>
                    <a:pt x="1224" y="2545"/>
                    <a:pt x="1328" y="2605"/>
                    <a:pt x="1437" y="2605"/>
                  </a:cubicBezTo>
                  <a:cubicBezTo>
                    <a:pt x="1601" y="2605"/>
                    <a:pt x="1775" y="2467"/>
                    <a:pt x="1732" y="2250"/>
                  </a:cubicBezTo>
                  <a:cubicBezTo>
                    <a:pt x="1672" y="1949"/>
                    <a:pt x="1672" y="1685"/>
                    <a:pt x="1696" y="1408"/>
                  </a:cubicBezTo>
                  <a:lnTo>
                    <a:pt x="1696" y="1408"/>
                  </a:lnTo>
                  <a:cubicBezTo>
                    <a:pt x="2092" y="1420"/>
                    <a:pt x="2489" y="1420"/>
                    <a:pt x="2886" y="1432"/>
                  </a:cubicBezTo>
                  <a:cubicBezTo>
                    <a:pt x="2889" y="1432"/>
                    <a:pt x="2893" y="1432"/>
                    <a:pt x="2897" y="1432"/>
                  </a:cubicBezTo>
                  <a:cubicBezTo>
                    <a:pt x="3215" y="1432"/>
                    <a:pt x="3219" y="915"/>
                    <a:pt x="2907" y="915"/>
                  </a:cubicBezTo>
                  <a:cubicBezTo>
                    <a:pt x="2900" y="915"/>
                    <a:pt x="2893" y="915"/>
                    <a:pt x="2886" y="915"/>
                  </a:cubicBezTo>
                  <a:cubicBezTo>
                    <a:pt x="2513" y="927"/>
                    <a:pt x="2153" y="927"/>
                    <a:pt x="1780" y="939"/>
                  </a:cubicBezTo>
                  <a:cubicBezTo>
                    <a:pt x="1828" y="747"/>
                    <a:pt x="1876" y="555"/>
                    <a:pt x="1936" y="350"/>
                  </a:cubicBezTo>
                  <a:cubicBezTo>
                    <a:pt x="1991" y="140"/>
                    <a:pt x="1828" y="0"/>
                    <a:pt x="1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8590192" y="21322"/>
              <a:ext cx="206708" cy="175376"/>
            </a:xfrm>
            <a:custGeom>
              <a:rect b="b" l="l" r="r" t="t"/>
              <a:pathLst>
                <a:path extrusionOk="0" h="2558" w="3015">
                  <a:moveTo>
                    <a:pt x="1413" y="0"/>
                  </a:moveTo>
                  <a:cubicBezTo>
                    <a:pt x="1278" y="0"/>
                    <a:pt x="1142" y="93"/>
                    <a:pt x="1118" y="280"/>
                  </a:cubicBezTo>
                  <a:cubicBezTo>
                    <a:pt x="1094" y="496"/>
                    <a:pt x="1094" y="712"/>
                    <a:pt x="1094" y="929"/>
                  </a:cubicBezTo>
                  <a:cubicBezTo>
                    <a:pt x="806" y="929"/>
                    <a:pt x="529" y="941"/>
                    <a:pt x="253" y="953"/>
                  </a:cubicBezTo>
                  <a:cubicBezTo>
                    <a:pt x="0" y="965"/>
                    <a:pt x="0" y="1338"/>
                    <a:pt x="253" y="1350"/>
                  </a:cubicBezTo>
                  <a:cubicBezTo>
                    <a:pt x="541" y="1374"/>
                    <a:pt x="818" y="1374"/>
                    <a:pt x="1106" y="1386"/>
                  </a:cubicBezTo>
                  <a:cubicBezTo>
                    <a:pt x="1118" y="1698"/>
                    <a:pt x="1154" y="2011"/>
                    <a:pt x="1166" y="2323"/>
                  </a:cubicBezTo>
                  <a:cubicBezTo>
                    <a:pt x="1179" y="2480"/>
                    <a:pt x="1296" y="2558"/>
                    <a:pt x="1413" y="2558"/>
                  </a:cubicBezTo>
                  <a:cubicBezTo>
                    <a:pt x="1530" y="2558"/>
                    <a:pt x="1647" y="2480"/>
                    <a:pt x="1659" y="2323"/>
                  </a:cubicBezTo>
                  <a:cubicBezTo>
                    <a:pt x="1683" y="2023"/>
                    <a:pt x="1707" y="1710"/>
                    <a:pt x="1731" y="1398"/>
                  </a:cubicBezTo>
                  <a:cubicBezTo>
                    <a:pt x="2044" y="1410"/>
                    <a:pt x="2369" y="1410"/>
                    <a:pt x="2693" y="1410"/>
                  </a:cubicBezTo>
                  <a:cubicBezTo>
                    <a:pt x="2697" y="1410"/>
                    <a:pt x="2700" y="1410"/>
                    <a:pt x="2704" y="1410"/>
                  </a:cubicBezTo>
                  <a:cubicBezTo>
                    <a:pt x="3014" y="1410"/>
                    <a:pt x="3014" y="893"/>
                    <a:pt x="2704" y="893"/>
                  </a:cubicBezTo>
                  <a:cubicBezTo>
                    <a:pt x="2700" y="893"/>
                    <a:pt x="2697" y="893"/>
                    <a:pt x="2693" y="893"/>
                  </a:cubicBezTo>
                  <a:lnTo>
                    <a:pt x="1743" y="905"/>
                  </a:lnTo>
                  <a:cubicBezTo>
                    <a:pt x="1743" y="700"/>
                    <a:pt x="1731" y="484"/>
                    <a:pt x="1707" y="280"/>
                  </a:cubicBezTo>
                  <a:cubicBezTo>
                    <a:pt x="1683" y="93"/>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8948349" y="22282"/>
              <a:ext cx="220763" cy="194985"/>
            </a:xfrm>
            <a:custGeom>
              <a:rect b="b" l="l" r="r" t="t"/>
              <a:pathLst>
                <a:path extrusionOk="0" h="2844" w="3220">
                  <a:moveTo>
                    <a:pt x="1782" y="1"/>
                  </a:moveTo>
                  <a:cubicBezTo>
                    <a:pt x="1668" y="1"/>
                    <a:pt x="1558" y="63"/>
                    <a:pt x="1520" y="206"/>
                  </a:cubicBezTo>
                  <a:cubicBezTo>
                    <a:pt x="1436" y="482"/>
                    <a:pt x="1376" y="759"/>
                    <a:pt x="1316" y="1035"/>
                  </a:cubicBezTo>
                  <a:cubicBezTo>
                    <a:pt x="967" y="987"/>
                    <a:pt x="619" y="951"/>
                    <a:pt x="270" y="903"/>
                  </a:cubicBezTo>
                  <a:cubicBezTo>
                    <a:pt x="263" y="902"/>
                    <a:pt x="257" y="902"/>
                    <a:pt x="250" y="902"/>
                  </a:cubicBezTo>
                  <a:cubicBezTo>
                    <a:pt x="50" y="902"/>
                    <a:pt x="1" y="1253"/>
                    <a:pt x="222" y="1288"/>
                  </a:cubicBezTo>
                  <a:cubicBezTo>
                    <a:pt x="559" y="1348"/>
                    <a:pt x="895" y="1396"/>
                    <a:pt x="1232" y="1456"/>
                  </a:cubicBezTo>
                  <a:cubicBezTo>
                    <a:pt x="1148" y="1816"/>
                    <a:pt x="1075" y="2189"/>
                    <a:pt x="1003" y="2550"/>
                  </a:cubicBezTo>
                  <a:cubicBezTo>
                    <a:pt x="967" y="2725"/>
                    <a:pt x="1109" y="2843"/>
                    <a:pt x="1244" y="2843"/>
                  </a:cubicBezTo>
                  <a:cubicBezTo>
                    <a:pt x="1331" y="2843"/>
                    <a:pt x="1415" y="2795"/>
                    <a:pt x="1448" y="2682"/>
                  </a:cubicBezTo>
                  <a:cubicBezTo>
                    <a:pt x="1556" y="2297"/>
                    <a:pt x="1677" y="1925"/>
                    <a:pt x="1785" y="1540"/>
                  </a:cubicBezTo>
                  <a:cubicBezTo>
                    <a:pt x="2121" y="1588"/>
                    <a:pt x="2470" y="1648"/>
                    <a:pt x="2806" y="1708"/>
                  </a:cubicBezTo>
                  <a:cubicBezTo>
                    <a:pt x="2826" y="1712"/>
                    <a:pt x="2845" y="1713"/>
                    <a:pt x="2863" y="1713"/>
                  </a:cubicBezTo>
                  <a:cubicBezTo>
                    <a:pt x="3174" y="1713"/>
                    <a:pt x="3219" y="1249"/>
                    <a:pt x="2879" y="1215"/>
                  </a:cubicBezTo>
                  <a:cubicBezTo>
                    <a:pt x="2554" y="1179"/>
                    <a:pt x="2229" y="1143"/>
                    <a:pt x="1905" y="1095"/>
                  </a:cubicBezTo>
                  <a:cubicBezTo>
                    <a:pt x="1965" y="855"/>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8333846" y="241741"/>
              <a:ext cx="256414" cy="192105"/>
            </a:xfrm>
            <a:custGeom>
              <a:rect b="b" l="l" r="r" t="t"/>
              <a:pathLst>
                <a:path extrusionOk="0" h="2802" w="3740">
                  <a:moveTo>
                    <a:pt x="1666" y="1"/>
                  </a:moveTo>
                  <a:cubicBezTo>
                    <a:pt x="1534" y="1"/>
                    <a:pt x="1401" y="88"/>
                    <a:pt x="1395" y="262"/>
                  </a:cubicBezTo>
                  <a:cubicBezTo>
                    <a:pt x="1383" y="371"/>
                    <a:pt x="1383" y="479"/>
                    <a:pt x="1383" y="587"/>
                  </a:cubicBezTo>
                  <a:cubicBezTo>
                    <a:pt x="987" y="599"/>
                    <a:pt x="590" y="623"/>
                    <a:pt x="217" y="683"/>
                  </a:cubicBezTo>
                  <a:cubicBezTo>
                    <a:pt x="1" y="707"/>
                    <a:pt x="1" y="984"/>
                    <a:pt x="217" y="1008"/>
                  </a:cubicBezTo>
                  <a:cubicBezTo>
                    <a:pt x="590" y="1056"/>
                    <a:pt x="987" y="1092"/>
                    <a:pt x="1383" y="1092"/>
                  </a:cubicBezTo>
                  <a:cubicBezTo>
                    <a:pt x="1395" y="1597"/>
                    <a:pt x="1431" y="2102"/>
                    <a:pt x="1455" y="2594"/>
                  </a:cubicBezTo>
                  <a:cubicBezTo>
                    <a:pt x="1461" y="2733"/>
                    <a:pt x="1564" y="2802"/>
                    <a:pt x="1666" y="2802"/>
                  </a:cubicBezTo>
                  <a:cubicBezTo>
                    <a:pt x="1768" y="2802"/>
                    <a:pt x="1870" y="2733"/>
                    <a:pt x="1876" y="2594"/>
                  </a:cubicBezTo>
                  <a:cubicBezTo>
                    <a:pt x="1900" y="2102"/>
                    <a:pt x="1936" y="1597"/>
                    <a:pt x="1948" y="1104"/>
                  </a:cubicBezTo>
                  <a:cubicBezTo>
                    <a:pt x="2441" y="1104"/>
                    <a:pt x="2934" y="1092"/>
                    <a:pt x="3415" y="1092"/>
                  </a:cubicBezTo>
                  <a:cubicBezTo>
                    <a:pt x="3419" y="1092"/>
                    <a:pt x="3422" y="1092"/>
                    <a:pt x="3426" y="1092"/>
                  </a:cubicBezTo>
                  <a:cubicBezTo>
                    <a:pt x="3739" y="1092"/>
                    <a:pt x="3736" y="587"/>
                    <a:pt x="3415" y="587"/>
                  </a:cubicBezTo>
                  <a:cubicBezTo>
                    <a:pt x="3255" y="591"/>
                    <a:pt x="3093" y="592"/>
                    <a:pt x="2930" y="592"/>
                  </a:cubicBezTo>
                  <a:cubicBezTo>
                    <a:pt x="2605" y="592"/>
                    <a:pt x="2277" y="587"/>
                    <a:pt x="1948" y="587"/>
                  </a:cubicBezTo>
                  <a:cubicBezTo>
                    <a:pt x="1948" y="479"/>
                    <a:pt x="1948" y="371"/>
                    <a:pt x="1936" y="262"/>
                  </a:cubicBezTo>
                  <a:cubicBezTo>
                    <a:pt x="1930" y="88"/>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8712160" y="264023"/>
              <a:ext cx="234955" cy="169206"/>
            </a:xfrm>
            <a:custGeom>
              <a:rect b="b" l="l" r="r" t="t"/>
              <a:pathLst>
                <a:path extrusionOk="0" h="2468" w="3427">
                  <a:moveTo>
                    <a:pt x="1387" y="0"/>
                  </a:moveTo>
                  <a:cubicBezTo>
                    <a:pt x="1278" y="0"/>
                    <a:pt x="1167" y="76"/>
                    <a:pt x="1143" y="226"/>
                  </a:cubicBezTo>
                  <a:cubicBezTo>
                    <a:pt x="1119" y="454"/>
                    <a:pt x="1106" y="683"/>
                    <a:pt x="1119" y="911"/>
                  </a:cubicBezTo>
                  <a:cubicBezTo>
                    <a:pt x="818" y="911"/>
                    <a:pt x="517" y="923"/>
                    <a:pt x="217" y="935"/>
                  </a:cubicBezTo>
                  <a:cubicBezTo>
                    <a:pt x="1" y="935"/>
                    <a:pt x="1" y="1272"/>
                    <a:pt x="217" y="1272"/>
                  </a:cubicBezTo>
                  <a:cubicBezTo>
                    <a:pt x="517" y="1284"/>
                    <a:pt x="830" y="1296"/>
                    <a:pt x="1131" y="1296"/>
                  </a:cubicBezTo>
                  <a:cubicBezTo>
                    <a:pt x="1143" y="1620"/>
                    <a:pt x="1167" y="1957"/>
                    <a:pt x="1179" y="2269"/>
                  </a:cubicBezTo>
                  <a:cubicBezTo>
                    <a:pt x="1185" y="2402"/>
                    <a:pt x="1287" y="2468"/>
                    <a:pt x="1387" y="2468"/>
                  </a:cubicBezTo>
                  <a:cubicBezTo>
                    <a:pt x="1488" y="2468"/>
                    <a:pt x="1587" y="2402"/>
                    <a:pt x="1587" y="2269"/>
                  </a:cubicBezTo>
                  <a:cubicBezTo>
                    <a:pt x="1599" y="1957"/>
                    <a:pt x="1623" y="1632"/>
                    <a:pt x="1647" y="1308"/>
                  </a:cubicBezTo>
                  <a:cubicBezTo>
                    <a:pt x="2140" y="1320"/>
                    <a:pt x="2633" y="1332"/>
                    <a:pt x="3126" y="1344"/>
                  </a:cubicBezTo>
                  <a:cubicBezTo>
                    <a:pt x="3427" y="1344"/>
                    <a:pt x="3427" y="863"/>
                    <a:pt x="3126" y="863"/>
                  </a:cubicBezTo>
                  <a:cubicBezTo>
                    <a:pt x="2633" y="875"/>
                    <a:pt x="2152" y="887"/>
                    <a:pt x="1659" y="899"/>
                  </a:cubicBezTo>
                  <a:cubicBezTo>
                    <a:pt x="1659" y="671"/>
                    <a:pt x="1647" y="442"/>
                    <a:pt x="1623" y="226"/>
                  </a:cubicBezTo>
                  <a:cubicBezTo>
                    <a:pt x="1605" y="76"/>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8333846" y="705959"/>
              <a:ext cx="256414" cy="191899"/>
            </a:xfrm>
            <a:custGeom>
              <a:rect b="b" l="l" r="r" t="t"/>
              <a:pathLst>
                <a:path extrusionOk="0" h="2799" w="374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8712160" y="728241"/>
              <a:ext cx="234955" cy="169000"/>
            </a:xfrm>
            <a:custGeom>
              <a:rect b="b" l="l" r="r" t="t"/>
              <a:pathLst>
                <a:path extrusionOk="0" h="2465" w="3427">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7886963" y="280950"/>
              <a:ext cx="264847" cy="135337"/>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8333846" y="705959"/>
              <a:ext cx="256414" cy="191899"/>
            </a:xfrm>
            <a:custGeom>
              <a:rect b="b" l="l" r="r" t="t"/>
              <a:pathLst>
                <a:path extrusionOk="0" h="2799" w="374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8712160" y="728241"/>
              <a:ext cx="234955" cy="169000"/>
            </a:xfrm>
            <a:custGeom>
              <a:rect b="b" l="l" r="r" t="t"/>
              <a:pathLst>
                <a:path extrusionOk="0" h="2465" w="3427">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8590192" y="950100"/>
              <a:ext cx="206708" cy="175239"/>
            </a:xfrm>
            <a:custGeom>
              <a:rect b="b" l="l" r="r" t="t"/>
              <a:pathLst>
                <a:path extrusionOk="0" h="2556" w="3015">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8788360" y="1192870"/>
              <a:ext cx="234955" cy="169206"/>
            </a:xfrm>
            <a:custGeom>
              <a:rect b="b" l="l" r="r" t="t"/>
              <a:pathLst>
                <a:path extrusionOk="0" h="2468" w="3427">
                  <a:moveTo>
                    <a:pt x="1387" y="0"/>
                  </a:moveTo>
                  <a:cubicBezTo>
                    <a:pt x="1278" y="0"/>
                    <a:pt x="1167" y="75"/>
                    <a:pt x="1143" y="225"/>
                  </a:cubicBezTo>
                  <a:cubicBezTo>
                    <a:pt x="1119" y="454"/>
                    <a:pt x="1106" y="670"/>
                    <a:pt x="1119" y="911"/>
                  </a:cubicBezTo>
                  <a:cubicBezTo>
                    <a:pt x="818" y="911"/>
                    <a:pt x="517" y="923"/>
                    <a:pt x="217" y="923"/>
                  </a:cubicBezTo>
                  <a:cubicBezTo>
                    <a:pt x="1" y="935"/>
                    <a:pt x="1" y="1271"/>
                    <a:pt x="217" y="1271"/>
                  </a:cubicBezTo>
                  <a:cubicBezTo>
                    <a:pt x="517" y="1283"/>
                    <a:pt x="830" y="1295"/>
                    <a:pt x="1131" y="1295"/>
                  </a:cubicBezTo>
                  <a:cubicBezTo>
                    <a:pt x="1143" y="1620"/>
                    <a:pt x="1167" y="1944"/>
                    <a:pt x="1179" y="2269"/>
                  </a:cubicBezTo>
                  <a:cubicBezTo>
                    <a:pt x="1185" y="2401"/>
                    <a:pt x="1287" y="2467"/>
                    <a:pt x="1387" y="2467"/>
                  </a:cubicBezTo>
                  <a:cubicBezTo>
                    <a:pt x="1488" y="2467"/>
                    <a:pt x="1587" y="2401"/>
                    <a:pt x="1587" y="2269"/>
                  </a:cubicBezTo>
                  <a:cubicBezTo>
                    <a:pt x="1599" y="1957"/>
                    <a:pt x="1623" y="1632"/>
                    <a:pt x="1647" y="1307"/>
                  </a:cubicBezTo>
                  <a:cubicBezTo>
                    <a:pt x="2140" y="1319"/>
                    <a:pt x="2633" y="1331"/>
                    <a:pt x="3126" y="1331"/>
                  </a:cubicBezTo>
                  <a:cubicBezTo>
                    <a:pt x="3130" y="1332"/>
                    <a:pt x="3133" y="1332"/>
                    <a:pt x="3137" y="1332"/>
                  </a:cubicBezTo>
                  <a:cubicBezTo>
                    <a:pt x="3426" y="1332"/>
                    <a:pt x="3423" y="863"/>
                    <a:pt x="3126" y="863"/>
                  </a:cubicBezTo>
                  <a:cubicBezTo>
                    <a:pt x="2633" y="875"/>
                    <a:pt x="2152" y="887"/>
                    <a:pt x="1659" y="887"/>
                  </a:cubicBezTo>
                  <a:cubicBezTo>
                    <a:pt x="1659" y="670"/>
                    <a:pt x="1647" y="442"/>
                    <a:pt x="1623" y="225"/>
                  </a:cubicBezTo>
                  <a:cubicBezTo>
                    <a:pt x="1605" y="75"/>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rot="-5564026">
              <a:off x="8888536" y="1560003"/>
              <a:ext cx="264644" cy="134996"/>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8590192" y="950100"/>
              <a:ext cx="206708" cy="175239"/>
            </a:xfrm>
            <a:custGeom>
              <a:rect b="b" l="l" r="r" t="t"/>
              <a:pathLst>
                <a:path extrusionOk="0" h="2556" w="3015">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8873899" y="1982147"/>
              <a:ext cx="220695" cy="178667"/>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8574014" y="1429612"/>
              <a:ext cx="239069" cy="169000"/>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6"/>
          <p:cNvSpPr txBox="1"/>
          <p:nvPr>
            <p:ph type="title"/>
          </p:nvPr>
        </p:nvSpPr>
        <p:spPr>
          <a:xfrm>
            <a:off x="607863" y="431217"/>
            <a:ext cx="7795800" cy="7308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40" name="Google Shape;140;p6"/>
          <p:cNvGrpSpPr/>
          <p:nvPr/>
        </p:nvGrpSpPr>
        <p:grpSpPr>
          <a:xfrm>
            <a:off x="7336409" y="105825"/>
            <a:ext cx="1685019" cy="2405475"/>
            <a:chOff x="7336409" y="105825"/>
            <a:chExt cx="1685019" cy="2405475"/>
          </a:xfrm>
        </p:grpSpPr>
        <p:sp>
          <p:nvSpPr>
            <p:cNvPr id="141" name="Google Shape;141;p6"/>
            <p:cNvSpPr/>
            <p:nvPr/>
          </p:nvSpPr>
          <p:spPr>
            <a:xfrm>
              <a:off x="7336409" y="161701"/>
              <a:ext cx="264710" cy="134652"/>
            </a:xfrm>
            <a:custGeom>
              <a:rect b="b" l="l" r="r" t="t"/>
              <a:pathLst>
                <a:path extrusionOk="0" h="1964" w="3861">
                  <a:moveTo>
                    <a:pt x="1883" y="0"/>
                  </a:moveTo>
                  <a:cubicBezTo>
                    <a:pt x="1816" y="0"/>
                    <a:pt x="1745" y="27"/>
                    <a:pt x="1680" y="88"/>
                  </a:cubicBezTo>
                  <a:cubicBezTo>
                    <a:pt x="1560" y="184"/>
                    <a:pt x="1488" y="329"/>
                    <a:pt x="1440" y="485"/>
                  </a:cubicBezTo>
                  <a:cubicBezTo>
                    <a:pt x="1043" y="449"/>
                    <a:pt x="658" y="425"/>
                    <a:pt x="262" y="413"/>
                  </a:cubicBezTo>
                  <a:cubicBezTo>
                    <a:pt x="258" y="413"/>
                    <a:pt x="255" y="413"/>
                    <a:pt x="251" y="413"/>
                  </a:cubicBezTo>
                  <a:cubicBezTo>
                    <a:pt x="55" y="413"/>
                    <a:pt x="1" y="750"/>
                    <a:pt x="213" y="786"/>
                  </a:cubicBezTo>
                  <a:cubicBezTo>
                    <a:pt x="598" y="846"/>
                    <a:pt x="971" y="882"/>
                    <a:pt x="1355" y="930"/>
                  </a:cubicBezTo>
                  <a:cubicBezTo>
                    <a:pt x="1355" y="978"/>
                    <a:pt x="1343" y="1026"/>
                    <a:pt x="1343" y="1074"/>
                  </a:cubicBezTo>
                  <a:cubicBezTo>
                    <a:pt x="1343" y="1326"/>
                    <a:pt x="1367" y="1687"/>
                    <a:pt x="1584" y="1831"/>
                  </a:cubicBezTo>
                  <a:lnTo>
                    <a:pt x="1584" y="1843"/>
                  </a:lnTo>
                  <a:cubicBezTo>
                    <a:pt x="1623" y="1926"/>
                    <a:pt x="1697" y="1964"/>
                    <a:pt x="1768" y="1964"/>
                  </a:cubicBezTo>
                  <a:cubicBezTo>
                    <a:pt x="1872" y="1964"/>
                    <a:pt x="1968" y="1883"/>
                    <a:pt x="1932" y="1747"/>
                  </a:cubicBezTo>
                  <a:cubicBezTo>
                    <a:pt x="1932" y="1747"/>
                    <a:pt x="1932" y="1735"/>
                    <a:pt x="1920" y="1735"/>
                  </a:cubicBezTo>
                  <a:cubicBezTo>
                    <a:pt x="2005" y="1567"/>
                    <a:pt x="1944" y="1375"/>
                    <a:pt x="1957" y="1170"/>
                  </a:cubicBezTo>
                  <a:cubicBezTo>
                    <a:pt x="1957" y="1110"/>
                    <a:pt x="1969" y="1062"/>
                    <a:pt x="1981" y="1002"/>
                  </a:cubicBezTo>
                  <a:cubicBezTo>
                    <a:pt x="2449" y="1050"/>
                    <a:pt x="2918" y="1098"/>
                    <a:pt x="3387" y="1182"/>
                  </a:cubicBezTo>
                  <a:cubicBezTo>
                    <a:pt x="3406" y="1185"/>
                    <a:pt x="3424" y="1186"/>
                    <a:pt x="3442" y="1186"/>
                  </a:cubicBezTo>
                  <a:cubicBezTo>
                    <a:pt x="3802" y="1186"/>
                    <a:pt x="3860" y="629"/>
                    <a:pt x="3459" y="617"/>
                  </a:cubicBezTo>
                  <a:cubicBezTo>
                    <a:pt x="3014" y="605"/>
                    <a:pt x="2570" y="569"/>
                    <a:pt x="2125" y="533"/>
                  </a:cubicBezTo>
                  <a:cubicBezTo>
                    <a:pt x="2137" y="485"/>
                    <a:pt x="2149" y="425"/>
                    <a:pt x="2161" y="365"/>
                  </a:cubicBezTo>
                  <a:cubicBezTo>
                    <a:pt x="2195" y="167"/>
                    <a:pt x="2051" y="0"/>
                    <a:pt x="1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8022989" y="105825"/>
              <a:ext cx="220695" cy="178667"/>
            </a:xfrm>
            <a:custGeom>
              <a:rect b="b" l="l" r="r" t="t"/>
              <a:pathLst>
                <a:path extrusionOk="0" h="2606" w="3219">
                  <a:moveTo>
                    <a:pt x="1661" y="0"/>
                  </a:moveTo>
                  <a:cubicBezTo>
                    <a:pt x="1570" y="0"/>
                    <a:pt x="1478" y="41"/>
                    <a:pt x="1419" y="134"/>
                  </a:cubicBezTo>
                  <a:cubicBezTo>
                    <a:pt x="1251" y="374"/>
                    <a:pt x="1155" y="651"/>
                    <a:pt x="1095" y="951"/>
                  </a:cubicBezTo>
                  <a:cubicBezTo>
                    <a:pt x="818" y="951"/>
                    <a:pt x="542" y="963"/>
                    <a:pt x="265" y="975"/>
                  </a:cubicBezTo>
                  <a:cubicBezTo>
                    <a:pt x="1" y="987"/>
                    <a:pt x="1" y="1360"/>
                    <a:pt x="265" y="1372"/>
                  </a:cubicBezTo>
                  <a:cubicBezTo>
                    <a:pt x="530" y="1384"/>
                    <a:pt x="794" y="1396"/>
                    <a:pt x="1071" y="1396"/>
                  </a:cubicBezTo>
                  <a:cubicBezTo>
                    <a:pt x="1059" y="1745"/>
                    <a:pt x="1107" y="2093"/>
                    <a:pt x="1191" y="2406"/>
                  </a:cubicBezTo>
                  <a:cubicBezTo>
                    <a:pt x="1224" y="2545"/>
                    <a:pt x="1328" y="2605"/>
                    <a:pt x="1437" y="2605"/>
                  </a:cubicBezTo>
                  <a:cubicBezTo>
                    <a:pt x="1601" y="2605"/>
                    <a:pt x="1775" y="2467"/>
                    <a:pt x="1732" y="2250"/>
                  </a:cubicBezTo>
                  <a:cubicBezTo>
                    <a:pt x="1672" y="1949"/>
                    <a:pt x="1672" y="1685"/>
                    <a:pt x="1696" y="1408"/>
                  </a:cubicBezTo>
                  <a:lnTo>
                    <a:pt x="1696" y="1408"/>
                  </a:lnTo>
                  <a:cubicBezTo>
                    <a:pt x="2092" y="1420"/>
                    <a:pt x="2489" y="1420"/>
                    <a:pt x="2886" y="1432"/>
                  </a:cubicBezTo>
                  <a:cubicBezTo>
                    <a:pt x="2889" y="1432"/>
                    <a:pt x="2893" y="1432"/>
                    <a:pt x="2897" y="1432"/>
                  </a:cubicBezTo>
                  <a:cubicBezTo>
                    <a:pt x="3215" y="1432"/>
                    <a:pt x="3219" y="915"/>
                    <a:pt x="2907" y="915"/>
                  </a:cubicBezTo>
                  <a:cubicBezTo>
                    <a:pt x="2900" y="915"/>
                    <a:pt x="2893" y="915"/>
                    <a:pt x="2886" y="915"/>
                  </a:cubicBezTo>
                  <a:cubicBezTo>
                    <a:pt x="2513" y="927"/>
                    <a:pt x="2153" y="927"/>
                    <a:pt x="1780" y="939"/>
                  </a:cubicBezTo>
                  <a:cubicBezTo>
                    <a:pt x="1828" y="747"/>
                    <a:pt x="1876" y="555"/>
                    <a:pt x="1936" y="350"/>
                  </a:cubicBezTo>
                  <a:cubicBezTo>
                    <a:pt x="1991" y="140"/>
                    <a:pt x="1828" y="0"/>
                    <a:pt x="1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8442508" y="127147"/>
              <a:ext cx="206708" cy="175376"/>
            </a:xfrm>
            <a:custGeom>
              <a:rect b="b" l="l" r="r" t="t"/>
              <a:pathLst>
                <a:path extrusionOk="0" h="2558" w="3015">
                  <a:moveTo>
                    <a:pt x="1413" y="0"/>
                  </a:moveTo>
                  <a:cubicBezTo>
                    <a:pt x="1278" y="0"/>
                    <a:pt x="1142" y="93"/>
                    <a:pt x="1118" y="280"/>
                  </a:cubicBezTo>
                  <a:cubicBezTo>
                    <a:pt x="1094" y="496"/>
                    <a:pt x="1094" y="712"/>
                    <a:pt x="1094" y="929"/>
                  </a:cubicBezTo>
                  <a:cubicBezTo>
                    <a:pt x="806" y="929"/>
                    <a:pt x="529" y="941"/>
                    <a:pt x="253" y="953"/>
                  </a:cubicBezTo>
                  <a:cubicBezTo>
                    <a:pt x="0" y="965"/>
                    <a:pt x="0" y="1338"/>
                    <a:pt x="253" y="1350"/>
                  </a:cubicBezTo>
                  <a:cubicBezTo>
                    <a:pt x="541" y="1374"/>
                    <a:pt x="818" y="1374"/>
                    <a:pt x="1106" y="1386"/>
                  </a:cubicBezTo>
                  <a:cubicBezTo>
                    <a:pt x="1118" y="1698"/>
                    <a:pt x="1154" y="2011"/>
                    <a:pt x="1166" y="2323"/>
                  </a:cubicBezTo>
                  <a:cubicBezTo>
                    <a:pt x="1179" y="2480"/>
                    <a:pt x="1296" y="2558"/>
                    <a:pt x="1413" y="2558"/>
                  </a:cubicBezTo>
                  <a:cubicBezTo>
                    <a:pt x="1530" y="2558"/>
                    <a:pt x="1647" y="2480"/>
                    <a:pt x="1659" y="2323"/>
                  </a:cubicBezTo>
                  <a:cubicBezTo>
                    <a:pt x="1683" y="2023"/>
                    <a:pt x="1707" y="1710"/>
                    <a:pt x="1731" y="1398"/>
                  </a:cubicBezTo>
                  <a:cubicBezTo>
                    <a:pt x="2044" y="1410"/>
                    <a:pt x="2369" y="1410"/>
                    <a:pt x="2693" y="1410"/>
                  </a:cubicBezTo>
                  <a:cubicBezTo>
                    <a:pt x="2697" y="1410"/>
                    <a:pt x="2700" y="1410"/>
                    <a:pt x="2704" y="1410"/>
                  </a:cubicBezTo>
                  <a:cubicBezTo>
                    <a:pt x="3014" y="1410"/>
                    <a:pt x="3014" y="893"/>
                    <a:pt x="2704" y="893"/>
                  </a:cubicBezTo>
                  <a:cubicBezTo>
                    <a:pt x="2700" y="893"/>
                    <a:pt x="2697" y="893"/>
                    <a:pt x="2693" y="893"/>
                  </a:cubicBezTo>
                  <a:lnTo>
                    <a:pt x="1743" y="905"/>
                  </a:lnTo>
                  <a:cubicBezTo>
                    <a:pt x="1743" y="700"/>
                    <a:pt x="1731" y="484"/>
                    <a:pt x="1707" y="280"/>
                  </a:cubicBezTo>
                  <a:cubicBezTo>
                    <a:pt x="1683" y="93"/>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8800665" y="128107"/>
              <a:ext cx="220763" cy="194985"/>
            </a:xfrm>
            <a:custGeom>
              <a:rect b="b" l="l" r="r" t="t"/>
              <a:pathLst>
                <a:path extrusionOk="0" h="2844" w="3220">
                  <a:moveTo>
                    <a:pt x="1782" y="1"/>
                  </a:moveTo>
                  <a:cubicBezTo>
                    <a:pt x="1668" y="1"/>
                    <a:pt x="1558" y="63"/>
                    <a:pt x="1520" y="206"/>
                  </a:cubicBezTo>
                  <a:cubicBezTo>
                    <a:pt x="1436" y="482"/>
                    <a:pt x="1376" y="759"/>
                    <a:pt x="1316" y="1035"/>
                  </a:cubicBezTo>
                  <a:cubicBezTo>
                    <a:pt x="967" y="987"/>
                    <a:pt x="619" y="951"/>
                    <a:pt x="270" y="903"/>
                  </a:cubicBezTo>
                  <a:cubicBezTo>
                    <a:pt x="263" y="902"/>
                    <a:pt x="257" y="902"/>
                    <a:pt x="250" y="902"/>
                  </a:cubicBezTo>
                  <a:cubicBezTo>
                    <a:pt x="50" y="902"/>
                    <a:pt x="1" y="1253"/>
                    <a:pt x="222" y="1288"/>
                  </a:cubicBezTo>
                  <a:cubicBezTo>
                    <a:pt x="559" y="1348"/>
                    <a:pt x="895" y="1396"/>
                    <a:pt x="1232" y="1456"/>
                  </a:cubicBezTo>
                  <a:cubicBezTo>
                    <a:pt x="1148" y="1816"/>
                    <a:pt x="1075" y="2189"/>
                    <a:pt x="1003" y="2550"/>
                  </a:cubicBezTo>
                  <a:cubicBezTo>
                    <a:pt x="967" y="2725"/>
                    <a:pt x="1109" y="2843"/>
                    <a:pt x="1244" y="2843"/>
                  </a:cubicBezTo>
                  <a:cubicBezTo>
                    <a:pt x="1331" y="2843"/>
                    <a:pt x="1415" y="2795"/>
                    <a:pt x="1448" y="2682"/>
                  </a:cubicBezTo>
                  <a:cubicBezTo>
                    <a:pt x="1556" y="2297"/>
                    <a:pt x="1677" y="1925"/>
                    <a:pt x="1785" y="1540"/>
                  </a:cubicBezTo>
                  <a:cubicBezTo>
                    <a:pt x="2121" y="1588"/>
                    <a:pt x="2470" y="1648"/>
                    <a:pt x="2806" y="1708"/>
                  </a:cubicBezTo>
                  <a:cubicBezTo>
                    <a:pt x="2826" y="1712"/>
                    <a:pt x="2845" y="1713"/>
                    <a:pt x="2863" y="1713"/>
                  </a:cubicBezTo>
                  <a:cubicBezTo>
                    <a:pt x="3174" y="1713"/>
                    <a:pt x="3219" y="1249"/>
                    <a:pt x="2879" y="1215"/>
                  </a:cubicBezTo>
                  <a:cubicBezTo>
                    <a:pt x="2554" y="1179"/>
                    <a:pt x="2229" y="1143"/>
                    <a:pt x="1905" y="1095"/>
                  </a:cubicBezTo>
                  <a:cubicBezTo>
                    <a:pt x="1965" y="855"/>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8564476" y="369848"/>
              <a:ext cx="234955" cy="169206"/>
            </a:xfrm>
            <a:custGeom>
              <a:rect b="b" l="l" r="r" t="t"/>
              <a:pathLst>
                <a:path extrusionOk="0" h="2468" w="3427">
                  <a:moveTo>
                    <a:pt x="1387" y="0"/>
                  </a:moveTo>
                  <a:cubicBezTo>
                    <a:pt x="1278" y="0"/>
                    <a:pt x="1167" y="76"/>
                    <a:pt x="1143" y="226"/>
                  </a:cubicBezTo>
                  <a:cubicBezTo>
                    <a:pt x="1119" y="454"/>
                    <a:pt x="1106" y="683"/>
                    <a:pt x="1119" y="911"/>
                  </a:cubicBezTo>
                  <a:cubicBezTo>
                    <a:pt x="818" y="911"/>
                    <a:pt x="517" y="923"/>
                    <a:pt x="217" y="935"/>
                  </a:cubicBezTo>
                  <a:cubicBezTo>
                    <a:pt x="1" y="935"/>
                    <a:pt x="1" y="1272"/>
                    <a:pt x="217" y="1272"/>
                  </a:cubicBezTo>
                  <a:cubicBezTo>
                    <a:pt x="517" y="1284"/>
                    <a:pt x="830" y="1296"/>
                    <a:pt x="1131" y="1296"/>
                  </a:cubicBezTo>
                  <a:cubicBezTo>
                    <a:pt x="1143" y="1620"/>
                    <a:pt x="1167" y="1957"/>
                    <a:pt x="1179" y="2269"/>
                  </a:cubicBezTo>
                  <a:cubicBezTo>
                    <a:pt x="1185" y="2402"/>
                    <a:pt x="1287" y="2468"/>
                    <a:pt x="1387" y="2468"/>
                  </a:cubicBezTo>
                  <a:cubicBezTo>
                    <a:pt x="1488" y="2468"/>
                    <a:pt x="1587" y="2402"/>
                    <a:pt x="1587" y="2269"/>
                  </a:cubicBezTo>
                  <a:cubicBezTo>
                    <a:pt x="1599" y="1957"/>
                    <a:pt x="1623" y="1632"/>
                    <a:pt x="1647" y="1308"/>
                  </a:cubicBezTo>
                  <a:cubicBezTo>
                    <a:pt x="2140" y="1320"/>
                    <a:pt x="2633" y="1332"/>
                    <a:pt x="3126" y="1344"/>
                  </a:cubicBezTo>
                  <a:cubicBezTo>
                    <a:pt x="3427" y="1344"/>
                    <a:pt x="3427" y="863"/>
                    <a:pt x="3126" y="863"/>
                  </a:cubicBezTo>
                  <a:cubicBezTo>
                    <a:pt x="2633" y="875"/>
                    <a:pt x="2152" y="887"/>
                    <a:pt x="1659" y="899"/>
                  </a:cubicBezTo>
                  <a:cubicBezTo>
                    <a:pt x="1659" y="671"/>
                    <a:pt x="1647" y="442"/>
                    <a:pt x="1623" y="226"/>
                  </a:cubicBezTo>
                  <a:cubicBezTo>
                    <a:pt x="1605" y="76"/>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8442508" y="591365"/>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8800665" y="592393"/>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8186162" y="811784"/>
              <a:ext cx="256414" cy="191899"/>
            </a:xfrm>
            <a:custGeom>
              <a:rect b="b" l="l" r="r" t="t"/>
              <a:pathLst>
                <a:path extrusionOk="0" h="2799" w="374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8564476" y="834066"/>
              <a:ext cx="234955" cy="169000"/>
            </a:xfrm>
            <a:custGeom>
              <a:rect b="b" l="l" r="r" t="t"/>
              <a:pathLst>
                <a:path extrusionOk="0" h="2465" w="3427">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8716878" y="2375963"/>
              <a:ext cx="264847" cy="135337"/>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7965464" y="458661"/>
              <a:ext cx="220695" cy="178942"/>
            </a:xfrm>
            <a:custGeom>
              <a:rect b="b" l="l" r="r" t="t"/>
              <a:pathLst>
                <a:path extrusionOk="0" h="2610" w="3219">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8442508" y="591365"/>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8800665" y="592393"/>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8186162" y="811784"/>
              <a:ext cx="256414" cy="191899"/>
            </a:xfrm>
            <a:custGeom>
              <a:rect b="b" l="l" r="r" t="t"/>
              <a:pathLst>
                <a:path extrusionOk="0" h="2799" w="374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8800665" y="1056953"/>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8262362" y="1124013"/>
              <a:ext cx="256414" cy="191282"/>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rot="-5564026">
              <a:off x="8740852" y="1665828"/>
              <a:ext cx="264644" cy="134996"/>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8501133" y="1350150"/>
              <a:ext cx="206708" cy="175239"/>
            </a:xfrm>
            <a:custGeom>
              <a:rect b="b" l="l" r="r" t="t"/>
              <a:pathLst>
                <a:path extrusionOk="0" h="2556" w="3015">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8800665" y="1056953"/>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8426329" y="1812799"/>
              <a:ext cx="239069" cy="169000"/>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1" name="Shape 161"/>
        <p:cNvGrpSpPr/>
        <p:nvPr/>
      </p:nvGrpSpPr>
      <p:grpSpPr>
        <a:xfrm>
          <a:off x="0" y="0"/>
          <a:ext cx="0" cy="0"/>
          <a:chOff x="0" y="0"/>
          <a:chExt cx="0" cy="0"/>
        </a:xfrm>
      </p:grpSpPr>
      <p:sp>
        <p:nvSpPr>
          <p:cNvPr id="162" name="Google Shape;162;p7"/>
          <p:cNvSpPr txBox="1"/>
          <p:nvPr>
            <p:ph type="title"/>
          </p:nvPr>
        </p:nvSpPr>
        <p:spPr>
          <a:xfrm>
            <a:off x="602350" y="1215450"/>
            <a:ext cx="2680800" cy="1011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Font typeface="Source Sans Pro SemiBold"/>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3" name="Google Shape;163;p7"/>
          <p:cNvSpPr txBox="1"/>
          <p:nvPr>
            <p:ph idx="1" type="subTitle"/>
          </p:nvPr>
        </p:nvSpPr>
        <p:spPr>
          <a:xfrm flipH="1">
            <a:off x="601925" y="2303850"/>
            <a:ext cx="2760600" cy="168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4" name="Shape 164"/>
        <p:cNvGrpSpPr/>
        <p:nvPr/>
      </p:nvGrpSpPr>
      <p:grpSpPr>
        <a:xfrm>
          <a:off x="0" y="0"/>
          <a:ext cx="0" cy="0"/>
          <a:chOff x="0" y="0"/>
          <a:chExt cx="0" cy="0"/>
        </a:xfrm>
      </p:grpSpPr>
      <p:sp>
        <p:nvSpPr>
          <p:cNvPr id="165" name="Google Shape;165;p8"/>
          <p:cNvSpPr txBox="1"/>
          <p:nvPr>
            <p:ph type="ctrTitle"/>
          </p:nvPr>
        </p:nvSpPr>
        <p:spPr>
          <a:xfrm flipH="1">
            <a:off x="2336300" y="354825"/>
            <a:ext cx="4471500" cy="1346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541C1D"/>
              </a:buClr>
              <a:buSzPts val="3500"/>
              <a:buNone/>
              <a:defRPr b="0"/>
            </a:lvl1pPr>
            <a:lvl2pPr lvl="1" rtl="0" algn="ctr">
              <a:spcBef>
                <a:spcPts val="0"/>
              </a:spcBef>
              <a:spcAft>
                <a:spcPts val="0"/>
              </a:spcAft>
              <a:buClr>
                <a:srgbClr val="541C1D"/>
              </a:buClr>
              <a:buSzPts val="12000"/>
              <a:buNone/>
              <a:defRPr sz="12000">
                <a:solidFill>
                  <a:srgbClr val="541C1D"/>
                </a:solidFill>
              </a:defRPr>
            </a:lvl2pPr>
            <a:lvl3pPr lvl="2" rtl="0" algn="ctr">
              <a:spcBef>
                <a:spcPts val="0"/>
              </a:spcBef>
              <a:spcAft>
                <a:spcPts val="0"/>
              </a:spcAft>
              <a:buClr>
                <a:srgbClr val="541C1D"/>
              </a:buClr>
              <a:buSzPts val="12000"/>
              <a:buNone/>
              <a:defRPr sz="12000">
                <a:solidFill>
                  <a:srgbClr val="541C1D"/>
                </a:solidFill>
              </a:defRPr>
            </a:lvl3pPr>
            <a:lvl4pPr lvl="3" rtl="0" algn="ctr">
              <a:spcBef>
                <a:spcPts val="0"/>
              </a:spcBef>
              <a:spcAft>
                <a:spcPts val="0"/>
              </a:spcAft>
              <a:buClr>
                <a:srgbClr val="541C1D"/>
              </a:buClr>
              <a:buSzPts val="12000"/>
              <a:buNone/>
              <a:defRPr sz="12000">
                <a:solidFill>
                  <a:srgbClr val="541C1D"/>
                </a:solidFill>
              </a:defRPr>
            </a:lvl4pPr>
            <a:lvl5pPr lvl="4" rtl="0" algn="ctr">
              <a:spcBef>
                <a:spcPts val="0"/>
              </a:spcBef>
              <a:spcAft>
                <a:spcPts val="0"/>
              </a:spcAft>
              <a:buClr>
                <a:srgbClr val="541C1D"/>
              </a:buClr>
              <a:buSzPts val="12000"/>
              <a:buNone/>
              <a:defRPr sz="12000">
                <a:solidFill>
                  <a:srgbClr val="541C1D"/>
                </a:solidFill>
              </a:defRPr>
            </a:lvl5pPr>
            <a:lvl6pPr lvl="5" rtl="0" algn="ctr">
              <a:spcBef>
                <a:spcPts val="0"/>
              </a:spcBef>
              <a:spcAft>
                <a:spcPts val="0"/>
              </a:spcAft>
              <a:buClr>
                <a:srgbClr val="541C1D"/>
              </a:buClr>
              <a:buSzPts val="12000"/>
              <a:buNone/>
              <a:defRPr sz="12000">
                <a:solidFill>
                  <a:srgbClr val="541C1D"/>
                </a:solidFill>
              </a:defRPr>
            </a:lvl6pPr>
            <a:lvl7pPr lvl="6" rtl="0" algn="ctr">
              <a:spcBef>
                <a:spcPts val="0"/>
              </a:spcBef>
              <a:spcAft>
                <a:spcPts val="0"/>
              </a:spcAft>
              <a:buClr>
                <a:srgbClr val="541C1D"/>
              </a:buClr>
              <a:buSzPts val="12000"/>
              <a:buNone/>
              <a:defRPr sz="12000">
                <a:solidFill>
                  <a:srgbClr val="541C1D"/>
                </a:solidFill>
              </a:defRPr>
            </a:lvl7pPr>
            <a:lvl8pPr lvl="7" rtl="0" algn="ctr">
              <a:spcBef>
                <a:spcPts val="0"/>
              </a:spcBef>
              <a:spcAft>
                <a:spcPts val="0"/>
              </a:spcAft>
              <a:buClr>
                <a:srgbClr val="541C1D"/>
              </a:buClr>
              <a:buSzPts val="12000"/>
              <a:buNone/>
              <a:defRPr sz="12000">
                <a:solidFill>
                  <a:srgbClr val="541C1D"/>
                </a:solidFill>
              </a:defRPr>
            </a:lvl8pPr>
            <a:lvl9pPr lvl="8" rtl="0" algn="ctr">
              <a:spcBef>
                <a:spcPts val="0"/>
              </a:spcBef>
              <a:spcAft>
                <a:spcPts val="0"/>
              </a:spcAft>
              <a:buClr>
                <a:srgbClr val="541C1D"/>
              </a:buClr>
              <a:buSzPts val="12000"/>
              <a:buNone/>
              <a:defRPr sz="12000">
                <a:solidFill>
                  <a:srgbClr val="541C1D"/>
                </a:solidFill>
              </a:defRPr>
            </a:lvl9pPr>
          </a:lstStyle>
          <a:p/>
        </p:txBody>
      </p:sp>
      <p:grpSp>
        <p:nvGrpSpPr>
          <p:cNvPr id="166" name="Google Shape;166;p8"/>
          <p:cNvGrpSpPr/>
          <p:nvPr/>
        </p:nvGrpSpPr>
        <p:grpSpPr>
          <a:xfrm rot="10800000">
            <a:off x="152567" y="3234825"/>
            <a:ext cx="1888761" cy="1762891"/>
            <a:chOff x="7280351" y="0"/>
            <a:chExt cx="1888761" cy="1762891"/>
          </a:xfrm>
        </p:grpSpPr>
        <p:sp>
          <p:nvSpPr>
            <p:cNvPr id="167" name="Google Shape;167;p8"/>
            <p:cNvSpPr/>
            <p:nvPr/>
          </p:nvSpPr>
          <p:spPr>
            <a:xfrm>
              <a:off x="7712693" y="55876"/>
              <a:ext cx="264710" cy="134652"/>
            </a:xfrm>
            <a:custGeom>
              <a:rect b="b" l="l" r="r" t="t"/>
              <a:pathLst>
                <a:path extrusionOk="0" h="1964" w="3861">
                  <a:moveTo>
                    <a:pt x="1883" y="0"/>
                  </a:moveTo>
                  <a:cubicBezTo>
                    <a:pt x="1816" y="0"/>
                    <a:pt x="1745" y="27"/>
                    <a:pt x="1680" y="88"/>
                  </a:cubicBezTo>
                  <a:cubicBezTo>
                    <a:pt x="1560" y="184"/>
                    <a:pt x="1488" y="329"/>
                    <a:pt x="1440" y="485"/>
                  </a:cubicBezTo>
                  <a:cubicBezTo>
                    <a:pt x="1043" y="449"/>
                    <a:pt x="658" y="425"/>
                    <a:pt x="262" y="413"/>
                  </a:cubicBezTo>
                  <a:cubicBezTo>
                    <a:pt x="258" y="413"/>
                    <a:pt x="255" y="413"/>
                    <a:pt x="251" y="413"/>
                  </a:cubicBezTo>
                  <a:cubicBezTo>
                    <a:pt x="55" y="413"/>
                    <a:pt x="1" y="750"/>
                    <a:pt x="213" y="786"/>
                  </a:cubicBezTo>
                  <a:cubicBezTo>
                    <a:pt x="598" y="846"/>
                    <a:pt x="971" y="882"/>
                    <a:pt x="1355" y="930"/>
                  </a:cubicBezTo>
                  <a:cubicBezTo>
                    <a:pt x="1355" y="978"/>
                    <a:pt x="1343" y="1026"/>
                    <a:pt x="1343" y="1074"/>
                  </a:cubicBezTo>
                  <a:cubicBezTo>
                    <a:pt x="1343" y="1326"/>
                    <a:pt x="1367" y="1687"/>
                    <a:pt x="1584" y="1831"/>
                  </a:cubicBezTo>
                  <a:lnTo>
                    <a:pt x="1584" y="1843"/>
                  </a:lnTo>
                  <a:cubicBezTo>
                    <a:pt x="1623" y="1926"/>
                    <a:pt x="1697" y="1964"/>
                    <a:pt x="1768" y="1964"/>
                  </a:cubicBezTo>
                  <a:cubicBezTo>
                    <a:pt x="1872" y="1964"/>
                    <a:pt x="1968" y="1883"/>
                    <a:pt x="1932" y="1747"/>
                  </a:cubicBezTo>
                  <a:cubicBezTo>
                    <a:pt x="1932" y="1747"/>
                    <a:pt x="1932" y="1735"/>
                    <a:pt x="1920" y="1735"/>
                  </a:cubicBezTo>
                  <a:cubicBezTo>
                    <a:pt x="2005" y="1567"/>
                    <a:pt x="1944" y="1375"/>
                    <a:pt x="1957" y="1170"/>
                  </a:cubicBezTo>
                  <a:cubicBezTo>
                    <a:pt x="1957" y="1110"/>
                    <a:pt x="1969" y="1062"/>
                    <a:pt x="1981" y="1002"/>
                  </a:cubicBezTo>
                  <a:cubicBezTo>
                    <a:pt x="2449" y="1050"/>
                    <a:pt x="2918" y="1098"/>
                    <a:pt x="3387" y="1182"/>
                  </a:cubicBezTo>
                  <a:cubicBezTo>
                    <a:pt x="3406" y="1185"/>
                    <a:pt x="3424" y="1186"/>
                    <a:pt x="3442" y="1186"/>
                  </a:cubicBezTo>
                  <a:cubicBezTo>
                    <a:pt x="3802" y="1186"/>
                    <a:pt x="3860" y="629"/>
                    <a:pt x="3459" y="617"/>
                  </a:cubicBezTo>
                  <a:cubicBezTo>
                    <a:pt x="3014" y="605"/>
                    <a:pt x="2570" y="569"/>
                    <a:pt x="2125" y="533"/>
                  </a:cubicBezTo>
                  <a:cubicBezTo>
                    <a:pt x="2137" y="485"/>
                    <a:pt x="2149" y="425"/>
                    <a:pt x="2161" y="365"/>
                  </a:cubicBezTo>
                  <a:cubicBezTo>
                    <a:pt x="2195" y="167"/>
                    <a:pt x="2051" y="0"/>
                    <a:pt x="1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8170674" y="0"/>
              <a:ext cx="220695" cy="178667"/>
            </a:xfrm>
            <a:custGeom>
              <a:rect b="b" l="l" r="r" t="t"/>
              <a:pathLst>
                <a:path extrusionOk="0" h="2606" w="3219">
                  <a:moveTo>
                    <a:pt x="1661" y="0"/>
                  </a:moveTo>
                  <a:cubicBezTo>
                    <a:pt x="1570" y="0"/>
                    <a:pt x="1478" y="41"/>
                    <a:pt x="1419" y="134"/>
                  </a:cubicBezTo>
                  <a:cubicBezTo>
                    <a:pt x="1251" y="374"/>
                    <a:pt x="1155" y="651"/>
                    <a:pt x="1095" y="951"/>
                  </a:cubicBezTo>
                  <a:cubicBezTo>
                    <a:pt x="818" y="951"/>
                    <a:pt x="542" y="963"/>
                    <a:pt x="265" y="975"/>
                  </a:cubicBezTo>
                  <a:cubicBezTo>
                    <a:pt x="1" y="987"/>
                    <a:pt x="1" y="1360"/>
                    <a:pt x="265" y="1372"/>
                  </a:cubicBezTo>
                  <a:cubicBezTo>
                    <a:pt x="530" y="1384"/>
                    <a:pt x="794" y="1396"/>
                    <a:pt x="1071" y="1396"/>
                  </a:cubicBezTo>
                  <a:cubicBezTo>
                    <a:pt x="1059" y="1745"/>
                    <a:pt x="1107" y="2093"/>
                    <a:pt x="1191" y="2406"/>
                  </a:cubicBezTo>
                  <a:cubicBezTo>
                    <a:pt x="1224" y="2545"/>
                    <a:pt x="1328" y="2605"/>
                    <a:pt x="1437" y="2605"/>
                  </a:cubicBezTo>
                  <a:cubicBezTo>
                    <a:pt x="1601" y="2605"/>
                    <a:pt x="1775" y="2467"/>
                    <a:pt x="1732" y="2250"/>
                  </a:cubicBezTo>
                  <a:cubicBezTo>
                    <a:pt x="1672" y="1949"/>
                    <a:pt x="1672" y="1685"/>
                    <a:pt x="1696" y="1408"/>
                  </a:cubicBezTo>
                  <a:lnTo>
                    <a:pt x="1696" y="1408"/>
                  </a:lnTo>
                  <a:cubicBezTo>
                    <a:pt x="2092" y="1420"/>
                    <a:pt x="2489" y="1420"/>
                    <a:pt x="2886" y="1432"/>
                  </a:cubicBezTo>
                  <a:cubicBezTo>
                    <a:pt x="2889" y="1432"/>
                    <a:pt x="2893" y="1432"/>
                    <a:pt x="2897" y="1432"/>
                  </a:cubicBezTo>
                  <a:cubicBezTo>
                    <a:pt x="3215" y="1432"/>
                    <a:pt x="3219" y="915"/>
                    <a:pt x="2907" y="915"/>
                  </a:cubicBezTo>
                  <a:cubicBezTo>
                    <a:pt x="2900" y="915"/>
                    <a:pt x="2893" y="915"/>
                    <a:pt x="2886" y="915"/>
                  </a:cubicBezTo>
                  <a:cubicBezTo>
                    <a:pt x="2513" y="927"/>
                    <a:pt x="2153" y="927"/>
                    <a:pt x="1780" y="939"/>
                  </a:cubicBezTo>
                  <a:cubicBezTo>
                    <a:pt x="1828" y="747"/>
                    <a:pt x="1876" y="555"/>
                    <a:pt x="1936" y="350"/>
                  </a:cubicBezTo>
                  <a:cubicBezTo>
                    <a:pt x="1991" y="140"/>
                    <a:pt x="1828" y="0"/>
                    <a:pt x="1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8590192" y="21322"/>
              <a:ext cx="206708" cy="175376"/>
            </a:xfrm>
            <a:custGeom>
              <a:rect b="b" l="l" r="r" t="t"/>
              <a:pathLst>
                <a:path extrusionOk="0" h="2558" w="3015">
                  <a:moveTo>
                    <a:pt x="1413" y="0"/>
                  </a:moveTo>
                  <a:cubicBezTo>
                    <a:pt x="1278" y="0"/>
                    <a:pt x="1142" y="93"/>
                    <a:pt x="1118" y="280"/>
                  </a:cubicBezTo>
                  <a:cubicBezTo>
                    <a:pt x="1094" y="496"/>
                    <a:pt x="1094" y="712"/>
                    <a:pt x="1094" y="929"/>
                  </a:cubicBezTo>
                  <a:cubicBezTo>
                    <a:pt x="806" y="929"/>
                    <a:pt x="529" y="941"/>
                    <a:pt x="253" y="953"/>
                  </a:cubicBezTo>
                  <a:cubicBezTo>
                    <a:pt x="0" y="965"/>
                    <a:pt x="0" y="1338"/>
                    <a:pt x="253" y="1350"/>
                  </a:cubicBezTo>
                  <a:cubicBezTo>
                    <a:pt x="541" y="1374"/>
                    <a:pt x="818" y="1374"/>
                    <a:pt x="1106" y="1386"/>
                  </a:cubicBezTo>
                  <a:cubicBezTo>
                    <a:pt x="1118" y="1698"/>
                    <a:pt x="1154" y="2011"/>
                    <a:pt x="1166" y="2323"/>
                  </a:cubicBezTo>
                  <a:cubicBezTo>
                    <a:pt x="1179" y="2480"/>
                    <a:pt x="1296" y="2558"/>
                    <a:pt x="1413" y="2558"/>
                  </a:cubicBezTo>
                  <a:cubicBezTo>
                    <a:pt x="1530" y="2558"/>
                    <a:pt x="1647" y="2480"/>
                    <a:pt x="1659" y="2323"/>
                  </a:cubicBezTo>
                  <a:cubicBezTo>
                    <a:pt x="1683" y="2023"/>
                    <a:pt x="1707" y="1710"/>
                    <a:pt x="1731" y="1398"/>
                  </a:cubicBezTo>
                  <a:cubicBezTo>
                    <a:pt x="2044" y="1410"/>
                    <a:pt x="2369" y="1410"/>
                    <a:pt x="2693" y="1410"/>
                  </a:cubicBezTo>
                  <a:cubicBezTo>
                    <a:pt x="2697" y="1410"/>
                    <a:pt x="2700" y="1410"/>
                    <a:pt x="2704" y="1410"/>
                  </a:cubicBezTo>
                  <a:cubicBezTo>
                    <a:pt x="3014" y="1410"/>
                    <a:pt x="3014" y="893"/>
                    <a:pt x="2704" y="893"/>
                  </a:cubicBezTo>
                  <a:cubicBezTo>
                    <a:pt x="2700" y="893"/>
                    <a:pt x="2697" y="893"/>
                    <a:pt x="2693" y="893"/>
                  </a:cubicBezTo>
                  <a:lnTo>
                    <a:pt x="1743" y="905"/>
                  </a:lnTo>
                  <a:cubicBezTo>
                    <a:pt x="1743" y="700"/>
                    <a:pt x="1731" y="484"/>
                    <a:pt x="1707" y="280"/>
                  </a:cubicBezTo>
                  <a:cubicBezTo>
                    <a:pt x="1683" y="93"/>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8948349" y="22282"/>
              <a:ext cx="220763" cy="194985"/>
            </a:xfrm>
            <a:custGeom>
              <a:rect b="b" l="l" r="r" t="t"/>
              <a:pathLst>
                <a:path extrusionOk="0" h="2844" w="3220">
                  <a:moveTo>
                    <a:pt x="1782" y="1"/>
                  </a:moveTo>
                  <a:cubicBezTo>
                    <a:pt x="1668" y="1"/>
                    <a:pt x="1558" y="63"/>
                    <a:pt x="1520" y="206"/>
                  </a:cubicBezTo>
                  <a:cubicBezTo>
                    <a:pt x="1436" y="482"/>
                    <a:pt x="1376" y="759"/>
                    <a:pt x="1316" y="1035"/>
                  </a:cubicBezTo>
                  <a:cubicBezTo>
                    <a:pt x="967" y="987"/>
                    <a:pt x="619" y="951"/>
                    <a:pt x="270" y="903"/>
                  </a:cubicBezTo>
                  <a:cubicBezTo>
                    <a:pt x="263" y="902"/>
                    <a:pt x="257" y="902"/>
                    <a:pt x="250" y="902"/>
                  </a:cubicBezTo>
                  <a:cubicBezTo>
                    <a:pt x="50" y="902"/>
                    <a:pt x="1" y="1253"/>
                    <a:pt x="222" y="1288"/>
                  </a:cubicBezTo>
                  <a:cubicBezTo>
                    <a:pt x="559" y="1348"/>
                    <a:pt x="895" y="1396"/>
                    <a:pt x="1232" y="1456"/>
                  </a:cubicBezTo>
                  <a:cubicBezTo>
                    <a:pt x="1148" y="1816"/>
                    <a:pt x="1075" y="2189"/>
                    <a:pt x="1003" y="2550"/>
                  </a:cubicBezTo>
                  <a:cubicBezTo>
                    <a:pt x="967" y="2725"/>
                    <a:pt x="1109" y="2843"/>
                    <a:pt x="1244" y="2843"/>
                  </a:cubicBezTo>
                  <a:cubicBezTo>
                    <a:pt x="1331" y="2843"/>
                    <a:pt x="1415" y="2795"/>
                    <a:pt x="1448" y="2682"/>
                  </a:cubicBezTo>
                  <a:cubicBezTo>
                    <a:pt x="1556" y="2297"/>
                    <a:pt x="1677" y="1925"/>
                    <a:pt x="1785" y="1540"/>
                  </a:cubicBezTo>
                  <a:cubicBezTo>
                    <a:pt x="2121" y="1588"/>
                    <a:pt x="2470" y="1648"/>
                    <a:pt x="2806" y="1708"/>
                  </a:cubicBezTo>
                  <a:cubicBezTo>
                    <a:pt x="2826" y="1712"/>
                    <a:pt x="2845" y="1713"/>
                    <a:pt x="2863" y="1713"/>
                  </a:cubicBezTo>
                  <a:cubicBezTo>
                    <a:pt x="3174" y="1713"/>
                    <a:pt x="3219" y="1249"/>
                    <a:pt x="2879" y="1215"/>
                  </a:cubicBezTo>
                  <a:cubicBezTo>
                    <a:pt x="2554" y="1179"/>
                    <a:pt x="2229" y="1143"/>
                    <a:pt x="1905" y="1095"/>
                  </a:cubicBezTo>
                  <a:cubicBezTo>
                    <a:pt x="1965" y="855"/>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912751" y="260115"/>
              <a:ext cx="239069" cy="169069"/>
            </a:xfrm>
            <a:custGeom>
              <a:rect b="b" l="l" r="r" t="t"/>
              <a:pathLst>
                <a:path extrusionOk="0" h="2466" w="3487">
                  <a:moveTo>
                    <a:pt x="2219" y="0"/>
                  </a:moveTo>
                  <a:cubicBezTo>
                    <a:pt x="2135" y="0"/>
                    <a:pt x="2050" y="39"/>
                    <a:pt x="1996" y="127"/>
                  </a:cubicBezTo>
                  <a:cubicBezTo>
                    <a:pt x="1839" y="367"/>
                    <a:pt x="1755" y="631"/>
                    <a:pt x="1707" y="920"/>
                  </a:cubicBezTo>
                  <a:cubicBezTo>
                    <a:pt x="1226" y="920"/>
                    <a:pt x="733" y="944"/>
                    <a:pt x="253" y="968"/>
                  </a:cubicBezTo>
                  <a:cubicBezTo>
                    <a:pt x="0" y="980"/>
                    <a:pt x="0" y="1341"/>
                    <a:pt x="253" y="1353"/>
                  </a:cubicBezTo>
                  <a:cubicBezTo>
                    <a:pt x="721" y="1377"/>
                    <a:pt x="1202" y="1389"/>
                    <a:pt x="1683" y="1401"/>
                  </a:cubicBezTo>
                  <a:cubicBezTo>
                    <a:pt x="1695" y="1749"/>
                    <a:pt x="1767" y="2086"/>
                    <a:pt x="1900" y="2387"/>
                  </a:cubicBezTo>
                  <a:cubicBezTo>
                    <a:pt x="1922" y="2442"/>
                    <a:pt x="1968" y="2465"/>
                    <a:pt x="2016" y="2465"/>
                  </a:cubicBezTo>
                  <a:cubicBezTo>
                    <a:pt x="2093" y="2465"/>
                    <a:pt x="2176" y="2404"/>
                    <a:pt x="2176" y="2314"/>
                  </a:cubicBezTo>
                  <a:cubicBezTo>
                    <a:pt x="2164" y="2014"/>
                    <a:pt x="2152" y="1701"/>
                    <a:pt x="2188" y="1413"/>
                  </a:cubicBezTo>
                  <a:lnTo>
                    <a:pt x="3162" y="1413"/>
                  </a:lnTo>
                  <a:cubicBezTo>
                    <a:pt x="3486" y="1413"/>
                    <a:pt x="3486" y="908"/>
                    <a:pt x="3162" y="908"/>
                  </a:cubicBezTo>
                  <a:lnTo>
                    <a:pt x="2296" y="908"/>
                  </a:lnTo>
                  <a:cubicBezTo>
                    <a:pt x="2344" y="716"/>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333846" y="241741"/>
              <a:ext cx="256414" cy="192105"/>
            </a:xfrm>
            <a:custGeom>
              <a:rect b="b" l="l" r="r" t="t"/>
              <a:pathLst>
                <a:path extrusionOk="0" h="2802" w="3740">
                  <a:moveTo>
                    <a:pt x="1666" y="1"/>
                  </a:moveTo>
                  <a:cubicBezTo>
                    <a:pt x="1534" y="1"/>
                    <a:pt x="1401" y="88"/>
                    <a:pt x="1395" y="262"/>
                  </a:cubicBezTo>
                  <a:cubicBezTo>
                    <a:pt x="1383" y="371"/>
                    <a:pt x="1383" y="479"/>
                    <a:pt x="1383" y="587"/>
                  </a:cubicBezTo>
                  <a:cubicBezTo>
                    <a:pt x="987" y="599"/>
                    <a:pt x="590" y="623"/>
                    <a:pt x="217" y="683"/>
                  </a:cubicBezTo>
                  <a:cubicBezTo>
                    <a:pt x="1" y="707"/>
                    <a:pt x="1" y="984"/>
                    <a:pt x="217" y="1008"/>
                  </a:cubicBezTo>
                  <a:cubicBezTo>
                    <a:pt x="590" y="1056"/>
                    <a:pt x="987" y="1092"/>
                    <a:pt x="1383" y="1092"/>
                  </a:cubicBezTo>
                  <a:cubicBezTo>
                    <a:pt x="1395" y="1597"/>
                    <a:pt x="1431" y="2102"/>
                    <a:pt x="1455" y="2594"/>
                  </a:cubicBezTo>
                  <a:cubicBezTo>
                    <a:pt x="1461" y="2733"/>
                    <a:pt x="1564" y="2802"/>
                    <a:pt x="1666" y="2802"/>
                  </a:cubicBezTo>
                  <a:cubicBezTo>
                    <a:pt x="1768" y="2802"/>
                    <a:pt x="1870" y="2733"/>
                    <a:pt x="1876" y="2594"/>
                  </a:cubicBezTo>
                  <a:cubicBezTo>
                    <a:pt x="1900" y="2102"/>
                    <a:pt x="1936" y="1597"/>
                    <a:pt x="1948" y="1104"/>
                  </a:cubicBezTo>
                  <a:cubicBezTo>
                    <a:pt x="2441" y="1104"/>
                    <a:pt x="2934" y="1092"/>
                    <a:pt x="3415" y="1092"/>
                  </a:cubicBezTo>
                  <a:cubicBezTo>
                    <a:pt x="3419" y="1092"/>
                    <a:pt x="3422" y="1092"/>
                    <a:pt x="3426" y="1092"/>
                  </a:cubicBezTo>
                  <a:cubicBezTo>
                    <a:pt x="3739" y="1092"/>
                    <a:pt x="3736" y="587"/>
                    <a:pt x="3415" y="587"/>
                  </a:cubicBezTo>
                  <a:cubicBezTo>
                    <a:pt x="3255" y="591"/>
                    <a:pt x="3093" y="592"/>
                    <a:pt x="2930" y="592"/>
                  </a:cubicBezTo>
                  <a:cubicBezTo>
                    <a:pt x="2605" y="592"/>
                    <a:pt x="2277" y="587"/>
                    <a:pt x="1948" y="587"/>
                  </a:cubicBezTo>
                  <a:cubicBezTo>
                    <a:pt x="1948" y="479"/>
                    <a:pt x="1948" y="371"/>
                    <a:pt x="1936" y="262"/>
                  </a:cubicBezTo>
                  <a:cubicBezTo>
                    <a:pt x="1930" y="88"/>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8712160" y="264023"/>
              <a:ext cx="234955" cy="169206"/>
            </a:xfrm>
            <a:custGeom>
              <a:rect b="b" l="l" r="r" t="t"/>
              <a:pathLst>
                <a:path extrusionOk="0" h="2468" w="3427">
                  <a:moveTo>
                    <a:pt x="1387" y="0"/>
                  </a:moveTo>
                  <a:cubicBezTo>
                    <a:pt x="1278" y="0"/>
                    <a:pt x="1167" y="76"/>
                    <a:pt x="1143" y="226"/>
                  </a:cubicBezTo>
                  <a:cubicBezTo>
                    <a:pt x="1119" y="454"/>
                    <a:pt x="1106" y="683"/>
                    <a:pt x="1119" y="911"/>
                  </a:cubicBezTo>
                  <a:cubicBezTo>
                    <a:pt x="818" y="911"/>
                    <a:pt x="517" y="923"/>
                    <a:pt x="217" y="935"/>
                  </a:cubicBezTo>
                  <a:cubicBezTo>
                    <a:pt x="1" y="935"/>
                    <a:pt x="1" y="1272"/>
                    <a:pt x="217" y="1272"/>
                  </a:cubicBezTo>
                  <a:cubicBezTo>
                    <a:pt x="517" y="1284"/>
                    <a:pt x="830" y="1296"/>
                    <a:pt x="1131" y="1296"/>
                  </a:cubicBezTo>
                  <a:cubicBezTo>
                    <a:pt x="1143" y="1620"/>
                    <a:pt x="1167" y="1957"/>
                    <a:pt x="1179" y="2269"/>
                  </a:cubicBezTo>
                  <a:cubicBezTo>
                    <a:pt x="1185" y="2402"/>
                    <a:pt x="1287" y="2468"/>
                    <a:pt x="1387" y="2468"/>
                  </a:cubicBezTo>
                  <a:cubicBezTo>
                    <a:pt x="1488" y="2468"/>
                    <a:pt x="1587" y="2402"/>
                    <a:pt x="1587" y="2269"/>
                  </a:cubicBezTo>
                  <a:cubicBezTo>
                    <a:pt x="1599" y="1957"/>
                    <a:pt x="1623" y="1632"/>
                    <a:pt x="1647" y="1308"/>
                  </a:cubicBezTo>
                  <a:cubicBezTo>
                    <a:pt x="2140" y="1320"/>
                    <a:pt x="2633" y="1332"/>
                    <a:pt x="3126" y="1344"/>
                  </a:cubicBezTo>
                  <a:cubicBezTo>
                    <a:pt x="3427" y="1344"/>
                    <a:pt x="3427" y="863"/>
                    <a:pt x="3126" y="863"/>
                  </a:cubicBezTo>
                  <a:cubicBezTo>
                    <a:pt x="2633" y="875"/>
                    <a:pt x="2152" y="887"/>
                    <a:pt x="1659" y="899"/>
                  </a:cubicBezTo>
                  <a:cubicBezTo>
                    <a:pt x="1659" y="671"/>
                    <a:pt x="1647" y="442"/>
                    <a:pt x="1623" y="226"/>
                  </a:cubicBezTo>
                  <a:cubicBezTo>
                    <a:pt x="1605" y="76"/>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170674" y="464149"/>
              <a:ext cx="220695" cy="178942"/>
            </a:xfrm>
            <a:custGeom>
              <a:rect b="b" l="l" r="r" t="t"/>
              <a:pathLst>
                <a:path extrusionOk="0" h="2610" w="3219">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7912751" y="724676"/>
              <a:ext cx="239069" cy="168726"/>
            </a:xfrm>
            <a:custGeom>
              <a:rect b="b" l="l" r="r" t="t"/>
              <a:pathLst>
                <a:path extrusionOk="0" h="2461" w="3487">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8333846" y="705959"/>
              <a:ext cx="256414" cy="191899"/>
            </a:xfrm>
            <a:custGeom>
              <a:rect b="b" l="l" r="r" t="t"/>
              <a:pathLst>
                <a:path extrusionOk="0" h="2799" w="374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8712160" y="728241"/>
              <a:ext cx="234955" cy="169000"/>
            </a:xfrm>
            <a:custGeom>
              <a:rect b="b" l="l" r="r" t="t"/>
              <a:pathLst>
                <a:path extrusionOk="0" h="2465" w="3427">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7712488" y="520025"/>
              <a:ext cx="264847" cy="135337"/>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8170674" y="464149"/>
              <a:ext cx="220695" cy="178942"/>
            </a:xfrm>
            <a:custGeom>
              <a:rect b="b" l="l" r="r" t="t"/>
              <a:pathLst>
                <a:path extrusionOk="0" h="2610" w="3219">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7912751" y="724676"/>
              <a:ext cx="239069" cy="168726"/>
            </a:xfrm>
            <a:custGeom>
              <a:rect b="b" l="l" r="r" t="t"/>
              <a:pathLst>
                <a:path extrusionOk="0" h="2461" w="3487">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8333846" y="705959"/>
              <a:ext cx="256414" cy="191899"/>
            </a:xfrm>
            <a:custGeom>
              <a:rect b="b" l="l" r="r" t="t"/>
              <a:pathLst>
                <a:path extrusionOk="0" h="2799" w="374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8712160" y="728241"/>
              <a:ext cx="234955" cy="169000"/>
            </a:xfrm>
            <a:custGeom>
              <a:rect b="b" l="l" r="r" t="t"/>
              <a:pathLst>
                <a:path extrusionOk="0" h="2465" w="3427">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8590192" y="950100"/>
              <a:ext cx="206708" cy="175239"/>
            </a:xfrm>
            <a:custGeom>
              <a:rect b="b" l="l" r="r" t="t"/>
              <a:pathLst>
                <a:path extrusionOk="0" h="2556" w="3015">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8333846" y="1170588"/>
              <a:ext cx="256414" cy="191282"/>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8788360" y="1192870"/>
              <a:ext cx="234955" cy="169206"/>
            </a:xfrm>
            <a:custGeom>
              <a:rect b="b" l="l" r="r" t="t"/>
              <a:pathLst>
                <a:path extrusionOk="0" h="2468" w="3427">
                  <a:moveTo>
                    <a:pt x="1387" y="0"/>
                  </a:moveTo>
                  <a:cubicBezTo>
                    <a:pt x="1278" y="0"/>
                    <a:pt x="1167" y="75"/>
                    <a:pt x="1143" y="225"/>
                  </a:cubicBezTo>
                  <a:cubicBezTo>
                    <a:pt x="1119" y="454"/>
                    <a:pt x="1106" y="670"/>
                    <a:pt x="1119" y="911"/>
                  </a:cubicBezTo>
                  <a:cubicBezTo>
                    <a:pt x="818" y="911"/>
                    <a:pt x="517" y="923"/>
                    <a:pt x="217" y="923"/>
                  </a:cubicBezTo>
                  <a:cubicBezTo>
                    <a:pt x="1" y="935"/>
                    <a:pt x="1" y="1271"/>
                    <a:pt x="217" y="1271"/>
                  </a:cubicBezTo>
                  <a:cubicBezTo>
                    <a:pt x="517" y="1283"/>
                    <a:pt x="830" y="1295"/>
                    <a:pt x="1131" y="1295"/>
                  </a:cubicBezTo>
                  <a:cubicBezTo>
                    <a:pt x="1143" y="1620"/>
                    <a:pt x="1167" y="1944"/>
                    <a:pt x="1179" y="2269"/>
                  </a:cubicBezTo>
                  <a:cubicBezTo>
                    <a:pt x="1185" y="2401"/>
                    <a:pt x="1287" y="2467"/>
                    <a:pt x="1387" y="2467"/>
                  </a:cubicBezTo>
                  <a:cubicBezTo>
                    <a:pt x="1488" y="2467"/>
                    <a:pt x="1587" y="2401"/>
                    <a:pt x="1587" y="2269"/>
                  </a:cubicBezTo>
                  <a:cubicBezTo>
                    <a:pt x="1599" y="1957"/>
                    <a:pt x="1623" y="1632"/>
                    <a:pt x="1647" y="1307"/>
                  </a:cubicBezTo>
                  <a:cubicBezTo>
                    <a:pt x="2140" y="1319"/>
                    <a:pt x="2633" y="1331"/>
                    <a:pt x="3126" y="1331"/>
                  </a:cubicBezTo>
                  <a:cubicBezTo>
                    <a:pt x="3130" y="1332"/>
                    <a:pt x="3133" y="1332"/>
                    <a:pt x="3137" y="1332"/>
                  </a:cubicBezTo>
                  <a:cubicBezTo>
                    <a:pt x="3426" y="1332"/>
                    <a:pt x="3423" y="863"/>
                    <a:pt x="3126" y="863"/>
                  </a:cubicBezTo>
                  <a:cubicBezTo>
                    <a:pt x="2633" y="875"/>
                    <a:pt x="2152" y="887"/>
                    <a:pt x="1659" y="887"/>
                  </a:cubicBezTo>
                  <a:cubicBezTo>
                    <a:pt x="1659" y="670"/>
                    <a:pt x="1647" y="442"/>
                    <a:pt x="1623" y="225"/>
                  </a:cubicBezTo>
                  <a:cubicBezTo>
                    <a:pt x="1605" y="75"/>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rot="-5564026">
              <a:off x="8888536" y="1560003"/>
              <a:ext cx="264644" cy="134996"/>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8590192" y="950100"/>
              <a:ext cx="206708" cy="175239"/>
            </a:xfrm>
            <a:custGeom>
              <a:rect b="b" l="l" r="r" t="t"/>
              <a:pathLst>
                <a:path extrusionOk="0" h="2556" w="3015">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8333846" y="1170588"/>
              <a:ext cx="256414" cy="191282"/>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7712488" y="520025"/>
              <a:ext cx="264847" cy="135337"/>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7466088" y="287780"/>
              <a:ext cx="264642" cy="134995"/>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8170674" y="928572"/>
              <a:ext cx="220695" cy="178667"/>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8170674" y="928572"/>
              <a:ext cx="220695" cy="178667"/>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7280351" y="24524"/>
              <a:ext cx="239069" cy="169000"/>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8574014" y="1429612"/>
              <a:ext cx="239069" cy="169000"/>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8"/>
          <p:cNvGrpSpPr/>
          <p:nvPr/>
        </p:nvGrpSpPr>
        <p:grpSpPr>
          <a:xfrm>
            <a:off x="7132667" y="105825"/>
            <a:ext cx="1888761" cy="1762891"/>
            <a:chOff x="7280351" y="0"/>
            <a:chExt cx="1888761" cy="1762891"/>
          </a:xfrm>
        </p:grpSpPr>
        <p:sp>
          <p:nvSpPr>
            <p:cNvPr id="202" name="Google Shape;202;p8"/>
            <p:cNvSpPr/>
            <p:nvPr/>
          </p:nvSpPr>
          <p:spPr>
            <a:xfrm>
              <a:off x="7712693" y="55876"/>
              <a:ext cx="264710" cy="134652"/>
            </a:xfrm>
            <a:custGeom>
              <a:rect b="b" l="l" r="r" t="t"/>
              <a:pathLst>
                <a:path extrusionOk="0" h="1964" w="3861">
                  <a:moveTo>
                    <a:pt x="1883" y="0"/>
                  </a:moveTo>
                  <a:cubicBezTo>
                    <a:pt x="1816" y="0"/>
                    <a:pt x="1745" y="27"/>
                    <a:pt x="1680" y="88"/>
                  </a:cubicBezTo>
                  <a:cubicBezTo>
                    <a:pt x="1560" y="184"/>
                    <a:pt x="1488" y="329"/>
                    <a:pt x="1440" y="485"/>
                  </a:cubicBezTo>
                  <a:cubicBezTo>
                    <a:pt x="1043" y="449"/>
                    <a:pt x="658" y="425"/>
                    <a:pt x="262" y="413"/>
                  </a:cubicBezTo>
                  <a:cubicBezTo>
                    <a:pt x="258" y="413"/>
                    <a:pt x="255" y="413"/>
                    <a:pt x="251" y="413"/>
                  </a:cubicBezTo>
                  <a:cubicBezTo>
                    <a:pt x="55" y="413"/>
                    <a:pt x="1" y="750"/>
                    <a:pt x="213" y="786"/>
                  </a:cubicBezTo>
                  <a:cubicBezTo>
                    <a:pt x="598" y="846"/>
                    <a:pt x="971" y="882"/>
                    <a:pt x="1355" y="930"/>
                  </a:cubicBezTo>
                  <a:cubicBezTo>
                    <a:pt x="1355" y="978"/>
                    <a:pt x="1343" y="1026"/>
                    <a:pt x="1343" y="1074"/>
                  </a:cubicBezTo>
                  <a:cubicBezTo>
                    <a:pt x="1343" y="1326"/>
                    <a:pt x="1367" y="1687"/>
                    <a:pt x="1584" y="1831"/>
                  </a:cubicBezTo>
                  <a:lnTo>
                    <a:pt x="1584" y="1843"/>
                  </a:lnTo>
                  <a:cubicBezTo>
                    <a:pt x="1623" y="1926"/>
                    <a:pt x="1697" y="1964"/>
                    <a:pt x="1768" y="1964"/>
                  </a:cubicBezTo>
                  <a:cubicBezTo>
                    <a:pt x="1872" y="1964"/>
                    <a:pt x="1968" y="1883"/>
                    <a:pt x="1932" y="1747"/>
                  </a:cubicBezTo>
                  <a:cubicBezTo>
                    <a:pt x="1932" y="1747"/>
                    <a:pt x="1932" y="1735"/>
                    <a:pt x="1920" y="1735"/>
                  </a:cubicBezTo>
                  <a:cubicBezTo>
                    <a:pt x="2005" y="1567"/>
                    <a:pt x="1944" y="1375"/>
                    <a:pt x="1957" y="1170"/>
                  </a:cubicBezTo>
                  <a:cubicBezTo>
                    <a:pt x="1957" y="1110"/>
                    <a:pt x="1969" y="1062"/>
                    <a:pt x="1981" y="1002"/>
                  </a:cubicBezTo>
                  <a:cubicBezTo>
                    <a:pt x="2449" y="1050"/>
                    <a:pt x="2918" y="1098"/>
                    <a:pt x="3387" y="1182"/>
                  </a:cubicBezTo>
                  <a:cubicBezTo>
                    <a:pt x="3406" y="1185"/>
                    <a:pt x="3424" y="1186"/>
                    <a:pt x="3442" y="1186"/>
                  </a:cubicBezTo>
                  <a:cubicBezTo>
                    <a:pt x="3802" y="1186"/>
                    <a:pt x="3860" y="629"/>
                    <a:pt x="3459" y="617"/>
                  </a:cubicBezTo>
                  <a:cubicBezTo>
                    <a:pt x="3014" y="605"/>
                    <a:pt x="2570" y="569"/>
                    <a:pt x="2125" y="533"/>
                  </a:cubicBezTo>
                  <a:cubicBezTo>
                    <a:pt x="2137" y="485"/>
                    <a:pt x="2149" y="425"/>
                    <a:pt x="2161" y="365"/>
                  </a:cubicBezTo>
                  <a:cubicBezTo>
                    <a:pt x="2195" y="167"/>
                    <a:pt x="2051" y="0"/>
                    <a:pt x="1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8170674" y="0"/>
              <a:ext cx="220695" cy="178667"/>
            </a:xfrm>
            <a:custGeom>
              <a:rect b="b" l="l" r="r" t="t"/>
              <a:pathLst>
                <a:path extrusionOk="0" h="2606" w="3219">
                  <a:moveTo>
                    <a:pt x="1661" y="0"/>
                  </a:moveTo>
                  <a:cubicBezTo>
                    <a:pt x="1570" y="0"/>
                    <a:pt x="1478" y="41"/>
                    <a:pt x="1419" y="134"/>
                  </a:cubicBezTo>
                  <a:cubicBezTo>
                    <a:pt x="1251" y="374"/>
                    <a:pt x="1155" y="651"/>
                    <a:pt x="1095" y="951"/>
                  </a:cubicBezTo>
                  <a:cubicBezTo>
                    <a:pt x="818" y="951"/>
                    <a:pt x="542" y="963"/>
                    <a:pt x="265" y="975"/>
                  </a:cubicBezTo>
                  <a:cubicBezTo>
                    <a:pt x="1" y="987"/>
                    <a:pt x="1" y="1360"/>
                    <a:pt x="265" y="1372"/>
                  </a:cubicBezTo>
                  <a:cubicBezTo>
                    <a:pt x="530" y="1384"/>
                    <a:pt x="794" y="1396"/>
                    <a:pt x="1071" y="1396"/>
                  </a:cubicBezTo>
                  <a:cubicBezTo>
                    <a:pt x="1059" y="1745"/>
                    <a:pt x="1107" y="2093"/>
                    <a:pt x="1191" y="2406"/>
                  </a:cubicBezTo>
                  <a:cubicBezTo>
                    <a:pt x="1224" y="2545"/>
                    <a:pt x="1328" y="2605"/>
                    <a:pt x="1437" y="2605"/>
                  </a:cubicBezTo>
                  <a:cubicBezTo>
                    <a:pt x="1601" y="2605"/>
                    <a:pt x="1775" y="2467"/>
                    <a:pt x="1732" y="2250"/>
                  </a:cubicBezTo>
                  <a:cubicBezTo>
                    <a:pt x="1672" y="1949"/>
                    <a:pt x="1672" y="1685"/>
                    <a:pt x="1696" y="1408"/>
                  </a:cubicBezTo>
                  <a:lnTo>
                    <a:pt x="1696" y="1408"/>
                  </a:lnTo>
                  <a:cubicBezTo>
                    <a:pt x="2092" y="1420"/>
                    <a:pt x="2489" y="1420"/>
                    <a:pt x="2886" y="1432"/>
                  </a:cubicBezTo>
                  <a:cubicBezTo>
                    <a:pt x="2889" y="1432"/>
                    <a:pt x="2893" y="1432"/>
                    <a:pt x="2897" y="1432"/>
                  </a:cubicBezTo>
                  <a:cubicBezTo>
                    <a:pt x="3215" y="1432"/>
                    <a:pt x="3219" y="915"/>
                    <a:pt x="2907" y="915"/>
                  </a:cubicBezTo>
                  <a:cubicBezTo>
                    <a:pt x="2900" y="915"/>
                    <a:pt x="2893" y="915"/>
                    <a:pt x="2886" y="915"/>
                  </a:cubicBezTo>
                  <a:cubicBezTo>
                    <a:pt x="2513" y="927"/>
                    <a:pt x="2153" y="927"/>
                    <a:pt x="1780" y="939"/>
                  </a:cubicBezTo>
                  <a:cubicBezTo>
                    <a:pt x="1828" y="747"/>
                    <a:pt x="1876" y="555"/>
                    <a:pt x="1936" y="350"/>
                  </a:cubicBezTo>
                  <a:cubicBezTo>
                    <a:pt x="1991" y="140"/>
                    <a:pt x="1828" y="0"/>
                    <a:pt x="1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8590192" y="21322"/>
              <a:ext cx="206708" cy="175376"/>
            </a:xfrm>
            <a:custGeom>
              <a:rect b="b" l="l" r="r" t="t"/>
              <a:pathLst>
                <a:path extrusionOk="0" h="2558" w="3015">
                  <a:moveTo>
                    <a:pt x="1413" y="0"/>
                  </a:moveTo>
                  <a:cubicBezTo>
                    <a:pt x="1278" y="0"/>
                    <a:pt x="1142" y="93"/>
                    <a:pt x="1118" y="280"/>
                  </a:cubicBezTo>
                  <a:cubicBezTo>
                    <a:pt x="1094" y="496"/>
                    <a:pt x="1094" y="712"/>
                    <a:pt x="1094" y="929"/>
                  </a:cubicBezTo>
                  <a:cubicBezTo>
                    <a:pt x="806" y="929"/>
                    <a:pt x="529" y="941"/>
                    <a:pt x="253" y="953"/>
                  </a:cubicBezTo>
                  <a:cubicBezTo>
                    <a:pt x="0" y="965"/>
                    <a:pt x="0" y="1338"/>
                    <a:pt x="253" y="1350"/>
                  </a:cubicBezTo>
                  <a:cubicBezTo>
                    <a:pt x="541" y="1374"/>
                    <a:pt x="818" y="1374"/>
                    <a:pt x="1106" y="1386"/>
                  </a:cubicBezTo>
                  <a:cubicBezTo>
                    <a:pt x="1118" y="1698"/>
                    <a:pt x="1154" y="2011"/>
                    <a:pt x="1166" y="2323"/>
                  </a:cubicBezTo>
                  <a:cubicBezTo>
                    <a:pt x="1179" y="2480"/>
                    <a:pt x="1296" y="2558"/>
                    <a:pt x="1413" y="2558"/>
                  </a:cubicBezTo>
                  <a:cubicBezTo>
                    <a:pt x="1530" y="2558"/>
                    <a:pt x="1647" y="2480"/>
                    <a:pt x="1659" y="2323"/>
                  </a:cubicBezTo>
                  <a:cubicBezTo>
                    <a:pt x="1683" y="2023"/>
                    <a:pt x="1707" y="1710"/>
                    <a:pt x="1731" y="1398"/>
                  </a:cubicBezTo>
                  <a:cubicBezTo>
                    <a:pt x="2044" y="1410"/>
                    <a:pt x="2369" y="1410"/>
                    <a:pt x="2693" y="1410"/>
                  </a:cubicBezTo>
                  <a:cubicBezTo>
                    <a:pt x="2697" y="1410"/>
                    <a:pt x="2700" y="1410"/>
                    <a:pt x="2704" y="1410"/>
                  </a:cubicBezTo>
                  <a:cubicBezTo>
                    <a:pt x="3014" y="1410"/>
                    <a:pt x="3014" y="893"/>
                    <a:pt x="2704" y="893"/>
                  </a:cubicBezTo>
                  <a:cubicBezTo>
                    <a:pt x="2700" y="893"/>
                    <a:pt x="2697" y="893"/>
                    <a:pt x="2693" y="893"/>
                  </a:cubicBezTo>
                  <a:lnTo>
                    <a:pt x="1743" y="905"/>
                  </a:lnTo>
                  <a:cubicBezTo>
                    <a:pt x="1743" y="700"/>
                    <a:pt x="1731" y="484"/>
                    <a:pt x="1707" y="280"/>
                  </a:cubicBezTo>
                  <a:cubicBezTo>
                    <a:pt x="1683" y="93"/>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8948349" y="22282"/>
              <a:ext cx="220763" cy="194985"/>
            </a:xfrm>
            <a:custGeom>
              <a:rect b="b" l="l" r="r" t="t"/>
              <a:pathLst>
                <a:path extrusionOk="0" h="2844" w="3220">
                  <a:moveTo>
                    <a:pt x="1782" y="1"/>
                  </a:moveTo>
                  <a:cubicBezTo>
                    <a:pt x="1668" y="1"/>
                    <a:pt x="1558" y="63"/>
                    <a:pt x="1520" y="206"/>
                  </a:cubicBezTo>
                  <a:cubicBezTo>
                    <a:pt x="1436" y="482"/>
                    <a:pt x="1376" y="759"/>
                    <a:pt x="1316" y="1035"/>
                  </a:cubicBezTo>
                  <a:cubicBezTo>
                    <a:pt x="967" y="987"/>
                    <a:pt x="619" y="951"/>
                    <a:pt x="270" y="903"/>
                  </a:cubicBezTo>
                  <a:cubicBezTo>
                    <a:pt x="263" y="902"/>
                    <a:pt x="257" y="902"/>
                    <a:pt x="250" y="902"/>
                  </a:cubicBezTo>
                  <a:cubicBezTo>
                    <a:pt x="50" y="902"/>
                    <a:pt x="1" y="1253"/>
                    <a:pt x="222" y="1288"/>
                  </a:cubicBezTo>
                  <a:cubicBezTo>
                    <a:pt x="559" y="1348"/>
                    <a:pt x="895" y="1396"/>
                    <a:pt x="1232" y="1456"/>
                  </a:cubicBezTo>
                  <a:cubicBezTo>
                    <a:pt x="1148" y="1816"/>
                    <a:pt x="1075" y="2189"/>
                    <a:pt x="1003" y="2550"/>
                  </a:cubicBezTo>
                  <a:cubicBezTo>
                    <a:pt x="967" y="2725"/>
                    <a:pt x="1109" y="2843"/>
                    <a:pt x="1244" y="2843"/>
                  </a:cubicBezTo>
                  <a:cubicBezTo>
                    <a:pt x="1331" y="2843"/>
                    <a:pt x="1415" y="2795"/>
                    <a:pt x="1448" y="2682"/>
                  </a:cubicBezTo>
                  <a:cubicBezTo>
                    <a:pt x="1556" y="2297"/>
                    <a:pt x="1677" y="1925"/>
                    <a:pt x="1785" y="1540"/>
                  </a:cubicBezTo>
                  <a:cubicBezTo>
                    <a:pt x="2121" y="1588"/>
                    <a:pt x="2470" y="1648"/>
                    <a:pt x="2806" y="1708"/>
                  </a:cubicBezTo>
                  <a:cubicBezTo>
                    <a:pt x="2826" y="1712"/>
                    <a:pt x="2845" y="1713"/>
                    <a:pt x="2863" y="1713"/>
                  </a:cubicBezTo>
                  <a:cubicBezTo>
                    <a:pt x="3174" y="1713"/>
                    <a:pt x="3219" y="1249"/>
                    <a:pt x="2879" y="1215"/>
                  </a:cubicBezTo>
                  <a:cubicBezTo>
                    <a:pt x="2554" y="1179"/>
                    <a:pt x="2229" y="1143"/>
                    <a:pt x="1905" y="1095"/>
                  </a:cubicBezTo>
                  <a:cubicBezTo>
                    <a:pt x="1965" y="855"/>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7912751" y="260115"/>
              <a:ext cx="239069" cy="169069"/>
            </a:xfrm>
            <a:custGeom>
              <a:rect b="b" l="l" r="r" t="t"/>
              <a:pathLst>
                <a:path extrusionOk="0" h="2466" w="3487">
                  <a:moveTo>
                    <a:pt x="2219" y="0"/>
                  </a:moveTo>
                  <a:cubicBezTo>
                    <a:pt x="2135" y="0"/>
                    <a:pt x="2050" y="39"/>
                    <a:pt x="1996" y="127"/>
                  </a:cubicBezTo>
                  <a:cubicBezTo>
                    <a:pt x="1839" y="367"/>
                    <a:pt x="1755" y="631"/>
                    <a:pt x="1707" y="920"/>
                  </a:cubicBezTo>
                  <a:cubicBezTo>
                    <a:pt x="1226" y="920"/>
                    <a:pt x="733" y="944"/>
                    <a:pt x="253" y="968"/>
                  </a:cubicBezTo>
                  <a:cubicBezTo>
                    <a:pt x="0" y="980"/>
                    <a:pt x="0" y="1341"/>
                    <a:pt x="253" y="1353"/>
                  </a:cubicBezTo>
                  <a:cubicBezTo>
                    <a:pt x="721" y="1377"/>
                    <a:pt x="1202" y="1389"/>
                    <a:pt x="1683" y="1401"/>
                  </a:cubicBezTo>
                  <a:cubicBezTo>
                    <a:pt x="1695" y="1749"/>
                    <a:pt x="1767" y="2086"/>
                    <a:pt x="1900" y="2387"/>
                  </a:cubicBezTo>
                  <a:cubicBezTo>
                    <a:pt x="1922" y="2442"/>
                    <a:pt x="1968" y="2465"/>
                    <a:pt x="2016" y="2465"/>
                  </a:cubicBezTo>
                  <a:cubicBezTo>
                    <a:pt x="2093" y="2465"/>
                    <a:pt x="2176" y="2404"/>
                    <a:pt x="2176" y="2314"/>
                  </a:cubicBezTo>
                  <a:cubicBezTo>
                    <a:pt x="2164" y="2014"/>
                    <a:pt x="2152" y="1701"/>
                    <a:pt x="2188" y="1413"/>
                  </a:cubicBezTo>
                  <a:lnTo>
                    <a:pt x="3162" y="1413"/>
                  </a:lnTo>
                  <a:cubicBezTo>
                    <a:pt x="3486" y="1413"/>
                    <a:pt x="3486" y="908"/>
                    <a:pt x="3162" y="908"/>
                  </a:cubicBezTo>
                  <a:lnTo>
                    <a:pt x="2296" y="908"/>
                  </a:lnTo>
                  <a:cubicBezTo>
                    <a:pt x="2344" y="716"/>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8333846" y="241741"/>
              <a:ext cx="256414" cy="192105"/>
            </a:xfrm>
            <a:custGeom>
              <a:rect b="b" l="l" r="r" t="t"/>
              <a:pathLst>
                <a:path extrusionOk="0" h="2802" w="3740">
                  <a:moveTo>
                    <a:pt x="1666" y="1"/>
                  </a:moveTo>
                  <a:cubicBezTo>
                    <a:pt x="1534" y="1"/>
                    <a:pt x="1401" y="88"/>
                    <a:pt x="1395" y="262"/>
                  </a:cubicBezTo>
                  <a:cubicBezTo>
                    <a:pt x="1383" y="371"/>
                    <a:pt x="1383" y="479"/>
                    <a:pt x="1383" y="587"/>
                  </a:cubicBezTo>
                  <a:cubicBezTo>
                    <a:pt x="987" y="599"/>
                    <a:pt x="590" y="623"/>
                    <a:pt x="217" y="683"/>
                  </a:cubicBezTo>
                  <a:cubicBezTo>
                    <a:pt x="1" y="707"/>
                    <a:pt x="1" y="984"/>
                    <a:pt x="217" y="1008"/>
                  </a:cubicBezTo>
                  <a:cubicBezTo>
                    <a:pt x="590" y="1056"/>
                    <a:pt x="987" y="1092"/>
                    <a:pt x="1383" y="1092"/>
                  </a:cubicBezTo>
                  <a:cubicBezTo>
                    <a:pt x="1395" y="1597"/>
                    <a:pt x="1431" y="2102"/>
                    <a:pt x="1455" y="2594"/>
                  </a:cubicBezTo>
                  <a:cubicBezTo>
                    <a:pt x="1461" y="2733"/>
                    <a:pt x="1564" y="2802"/>
                    <a:pt x="1666" y="2802"/>
                  </a:cubicBezTo>
                  <a:cubicBezTo>
                    <a:pt x="1768" y="2802"/>
                    <a:pt x="1870" y="2733"/>
                    <a:pt x="1876" y="2594"/>
                  </a:cubicBezTo>
                  <a:cubicBezTo>
                    <a:pt x="1900" y="2102"/>
                    <a:pt x="1936" y="1597"/>
                    <a:pt x="1948" y="1104"/>
                  </a:cubicBezTo>
                  <a:cubicBezTo>
                    <a:pt x="2441" y="1104"/>
                    <a:pt x="2934" y="1092"/>
                    <a:pt x="3415" y="1092"/>
                  </a:cubicBezTo>
                  <a:cubicBezTo>
                    <a:pt x="3419" y="1092"/>
                    <a:pt x="3422" y="1092"/>
                    <a:pt x="3426" y="1092"/>
                  </a:cubicBezTo>
                  <a:cubicBezTo>
                    <a:pt x="3739" y="1092"/>
                    <a:pt x="3736" y="587"/>
                    <a:pt x="3415" y="587"/>
                  </a:cubicBezTo>
                  <a:cubicBezTo>
                    <a:pt x="3255" y="591"/>
                    <a:pt x="3093" y="592"/>
                    <a:pt x="2930" y="592"/>
                  </a:cubicBezTo>
                  <a:cubicBezTo>
                    <a:pt x="2605" y="592"/>
                    <a:pt x="2277" y="587"/>
                    <a:pt x="1948" y="587"/>
                  </a:cubicBezTo>
                  <a:cubicBezTo>
                    <a:pt x="1948" y="479"/>
                    <a:pt x="1948" y="371"/>
                    <a:pt x="1936" y="262"/>
                  </a:cubicBezTo>
                  <a:cubicBezTo>
                    <a:pt x="1930" y="88"/>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8712160" y="264023"/>
              <a:ext cx="234955" cy="169206"/>
            </a:xfrm>
            <a:custGeom>
              <a:rect b="b" l="l" r="r" t="t"/>
              <a:pathLst>
                <a:path extrusionOk="0" h="2468" w="3427">
                  <a:moveTo>
                    <a:pt x="1387" y="0"/>
                  </a:moveTo>
                  <a:cubicBezTo>
                    <a:pt x="1278" y="0"/>
                    <a:pt x="1167" y="76"/>
                    <a:pt x="1143" y="226"/>
                  </a:cubicBezTo>
                  <a:cubicBezTo>
                    <a:pt x="1119" y="454"/>
                    <a:pt x="1106" y="683"/>
                    <a:pt x="1119" y="911"/>
                  </a:cubicBezTo>
                  <a:cubicBezTo>
                    <a:pt x="818" y="911"/>
                    <a:pt x="517" y="923"/>
                    <a:pt x="217" y="935"/>
                  </a:cubicBezTo>
                  <a:cubicBezTo>
                    <a:pt x="1" y="935"/>
                    <a:pt x="1" y="1272"/>
                    <a:pt x="217" y="1272"/>
                  </a:cubicBezTo>
                  <a:cubicBezTo>
                    <a:pt x="517" y="1284"/>
                    <a:pt x="830" y="1296"/>
                    <a:pt x="1131" y="1296"/>
                  </a:cubicBezTo>
                  <a:cubicBezTo>
                    <a:pt x="1143" y="1620"/>
                    <a:pt x="1167" y="1957"/>
                    <a:pt x="1179" y="2269"/>
                  </a:cubicBezTo>
                  <a:cubicBezTo>
                    <a:pt x="1185" y="2402"/>
                    <a:pt x="1287" y="2468"/>
                    <a:pt x="1387" y="2468"/>
                  </a:cubicBezTo>
                  <a:cubicBezTo>
                    <a:pt x="1488" y="2468"/>
                    <a:pt x="1587" y="2402"/>
                    <a:pt x="1587" y="2269"/>
                  </a:cubicBezTo>
                  <a:cubicBezTo>
                    <a:pt x="1599" y="1957"/>
                    <a:pt x="1623" y="1632"/>
                    <a:pt x="1647" y="1308"/>
                  </a:cubicBezTo>
                  <a:cubicBezTo>
                    <a:pt x="2140" y="1320"/>
                    <a:pt x="2633" y="1332"/>
                    <a:pt x="3126" y="1344"/>
                  </a:cubicBezTo>
                  <a:cubicBezTo>
                    <a:pt x="3427" y="1344"/>
                    <a:pt x="3427" y="863"/>
                    <a:pt x="3126" y="863"/>
                  </a:cubicBezTo>
                  <a:cubicBezTo>
                    <a:pt x="2633" y="875"/>
                    <a:pt x="2152" y="887"/>
                    <a:pt x="1659" y="899"/>
                  </a:cubicBezTo>
                  <a:cubicBezTo>
                    <a:pt x="1659" y="671"/>
                    <a:pt x="1647" y="442"/>
                    <a:pt x="1623" y="226"/>
                  </a:cubicBezTo>
                  <a:cubicBezTo>
                    <a:pt x="1605" y="76"/>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8170674" y="464149"/>
              <a:ext cx="220695" cy="178942"/>
            </a:xfrm>
            <a:custGeom>
              <a:rect b="b" l="l" r="r" t="t"/>
              <a:pathLst>
                <a:path extrusionOk="0" h="2610" w="3219">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7912751" y="724676"/>
              <a:ext cx="239069" cy="168726"/>
            </a:xfrm>
            <a:custGeom>
              <a:rect b="b" l="l" r="r" t="t"/>
              <a:pathLst>
                <a:path extrusionOk="0" h="2461" w="3487">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8333846" y="705959"/>
              <a:ext cx="256414" cy="191899"/>
            </a:xfrm>
            <a:custGeom>
              <a:rect b="b" l="l" r="r" t="t"/>
              <a:pathLst>
                <a:path extrusionOk="0" h="2799" w="374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8712160" y="728241"/>
              <a:ext cx="234955" cy="169000"/>
            </a:xfrm>
            <a:custGeom>
              <a:rect b="b" l="l" r="r" t="t"/>
              <a:pathLst>
                <a:path extrusionOk="0" h="2465" w="3427">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7712488" y="520025"/>
              <a:ext cx="264847" cy="135337"/>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8170674" y="464149"/>
              <a:ext cx="220695" cy="178942"/>
            </a:xfrm>
            <a:custGeom>
              <a:rect b="b" l="l" r="r" t="t"/>
              <a:pathLst>
                <a:path extrusionOk="0" h="2610" w="3219">
                  <a:moveTo>
                    <a:pt x="1656" y="1"/>
                  </a:moveTo>
                  <a:cubicBezTo>
                    <a:pt x="1567" y="1"/>
                    <a:pt x="1477" y="40"/>
                    <a:pt x="1419" y="132"/>
                  </a:cubicBezTo>
                  <a:cubicBezTo>
                    <a:pt x="1251" y="372"/>
                    <a:pt x="1155" y="661"/>
                    <a:pt x="1095" y="949"/>
                  </a:cubicBezTo>
                  <a:cubicBezTo>
                    <a:pt x="818" y="961"/>
                    <a:pt x="542" y="961"/>
                    <a:pt x="265" y="973"/>
                  </a:cubicBezTo>
                  <a:cubicBezTo>
                    <a:pt x="1" y="985"/>
                    <a:pt x="1" y="1370"/>
                    <a:pt x="265" y="1382"/>
                  </a:cubicBezTo>
                  <a:cubicBezTo>
                    <a:pt x="530" y="1394"/>
                    <a:pt x="794" y="1394"/>
                    <a:pt x="1071" y="1406"/>
                  </a:cubicBezTo>
                  <a:cubicBezTo>
                    <a:pt x="1059" y="1755"/>
                    <a:pt x="1107" y="2091"/>
                    <a:pt x="1191" y="2404"/>
                  </a:cubicBezTo>
                  <a:cubicBezTo>
                    <a:pt x="1224" y="2548"/>
                    <a:pt x="1329" y="2609"/>
                    <a:pt x="1437" y="2609"/>
                  </a:cubicBezTo>
                  <a:cubicBezTo>
                    <a:pt x="1601" y="2609"/>
                    <a:pt x="1775" y="2469"/>
                    <a:pt x="1732" y="2259"/>
                  </a:cubicBezTo>
                  <a:cubicBezTo>
                    <a:pt x="1672" y="1959"/>
                    <a:pt x="1672" y="1682"/>
                    <a:pt x="1696" y="1418"/>
                  </a:cubicBezTo>
                  <a:cubicBezTo>
                    <a:pt x="2092" y="1418"/>
                    <a:pt x="2489" y="1430"/>
                    <a:pt x="2886" y="1442"/>
                  </a:cubicBezTo>
                  <a:cubicBezTo>
                    <a:pt x="2889" y="1442"/>
                    <a:pt x="2893" y="1442"/>
                    <a:pt x="2897" y="1442"/>
                  </a:cubicBezTo>
                  <a:cubicBezTo>
                    <a:pt x="3219" y="1442"/>
                    <a:pt x="3219" y="913"/>
                    <a:pt x="2897" y="913"/>
                  </a:cubicBezTo>
                  <a:cubicBezTo>
                    <a:pt x="2893" y="913"/>
                    <a:pt x="2889" y="913"/>
                    <a:pt x="2886" y="913"/>
                  </a:cubicBezTo>
                  <a:cubicBezTo>
                    <a:pt x="2513" y="925"/>
                    <a:pt x="2153" y="937"/>
                    <a:pt x="1780" y="937"/>
                  </a:cubicBezTo>
                  <a:cubicBezTo>
                    <a:pt x="1828" y="745"/>
                    <a:pt x="1876" y="552"/>
                    <a:pt x="1936" y="348"/>
                  </a:cubicBezTo>
                  <a:cubicBezTo>
                    <a:pt x="1991" y="144"/>
                    <a:pt x="1825" y="1"/>
                    <a:pt x="16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8590192" y="485540"/>
              <a:ext cx="206914" cy="175171"/>
            </a:xfrm>
            <a:custGeom>
              <a:rect b="b" l="l" r="r" t="t"/>
              <a:pathLst>
                <a:path extrusionOk="0" h="2555" w="3018">
                  <a:moveTo>
                    <a:pt x="1413" y="0"/>
                  </a:moveTo>
                  <a:cubicBezTo>
                    <a:pt x="1278" y="0"/>
                    <a:pt x="1142" y="96"/>
                    <a:pt x="1118" y="289"/>
                  </a:cubicBezTo>
                  <a:cubicBezTo>
                    <a:pt x="1094" y="493"/>
                    <a:pt x="1094" y="709"/>
                    <a:pt x="1094" y="926"/>
                  </a:cubicBezTo>
                  <a:cubicBezTo>
                    <a:pt x="806" y="938"/>
                    <a:pt x="529" y="938"/>
                    <a:pt x="253" y="962"/>
                  </a:cubicBezTo>
                  <a:cubicBezTo>
                    <a:pt x="0" y="974"/>
                    <a:pt x="0" y="1346"/>
                    <a:pt x="253" y="1358"/>
                  </a:cubicBezTo>
                  <a:cubicBezTo>
                    <a:pt x="541" y="1370"/>
                    <a:pt x="818" y="1382"/>
                    <a:pt x="1106" y="1382"/>
                  </a:cubicBezTo>
                  <a:cubicBezTo>
                    <a:pt x="1118" y="1707"/>
                    <a:pt x="1154" y="2020"/>
                    <a:pt x="1166" y="2320"/>
                  </a:cubicBezTo>
                  <a:cubicBezTo>
                    <a:pt x="1179" y="2476"/>
                    <a:pt x="1296" y="2555"/>
                    <a:pt x="1413" y="2555"/>
                  </a:cubicBezTo>
                  <a:cubicBezTo>
                    <a:pt x="1530" y="2555"/>
                    <a:pt x="1647" y="2476"/>
                    <a:pt x="1659" y="2320"/>
                  </a:cubicBezTo>
                  <a:cubicBezTo>
                    <a:pt x="1683" y="2020"/>
                    <a:pt x="1707" y="1719"/>
                    <a:pt x="1731" y="1407"/>
                  </a:cubicBezTo>
                  <a:cubicBezTo>
                    <a:pt x="2044" y="1407"/>
                    <a:pt x="2369" y="1407"/>
                    <a:pt x="2693" y="1419"/>
                  </a:cubicBezTo>
                  <a:cubicBezTo>
                    <a:pt x="3014" y="1419"/>
                    <a:pt x="3018" y="901"/>
                    <a:pt x="2704" y="901"/>
                  </a:cubicBezTo>
                  <a:cubicBezTo>
                    <a:pt x="2700" y="901"/>
                    <a:pt x="2697" y="902"/>
                    <a:pt x="2693" y="902"/>
                  </a:cubicBezTo>
                  <a:lnTo>
                    <a:pt x="1743" y="914"/>
                  </a:lnTo>
                  <a:cubicBezTo>
                    <a:pt x="1743" y="697"/>
                    <a:pt x="1731" y="493"/>
                    <a:pt x="1707" y="289"/>
                  </a:cubicBezTo>
                  <a:cubicBezTo>
                    <a:pt x="1683" y="96"/>
                    <a:pt x="1548" y="0"/>
                    <a:pt x="1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8948349" y="486568"/>
              <a:ext cx="220763" cy="194985"/>
            </a:xfrm>
            <a:custGeom>
              <a:rect b="b" l="l" r="r" t="t"/>
              <a:pathLst>
                <a:path extrusionOk="0" h="2844" w="3220">
                  <a:moveTo>
                    <a:pt x="1784" y="0"/>
                  </a:moveTo>
                  <a:cubicBezTo>
                    <a:pt x="1670" y="0"/>
                    <a:pt x="1559" y="65"/>
                    <a:pt x="1520" y="213"/>
                  </a:cubicBezTo>
                  <a:cubicBezTo>
                    <a:pt x="1436" y="478"/>
                    <a:pt x="1376" y="754"/>
                    <a:pt x="1316" y="1031"/>
                  </a:cubicBezTo>
                  <a:cubicBezTo>
                    <a:pt x="967" y="995"/>
                    <a:pt x="619" y="947"/>
                    <a:pt x="270" y="911"/>
                  </a:cubicBezTo>
                  <a:cubicBezTo>
                    <a:pt x="263" y="910"/>
                    <a:pt x="257" y="910"/>
                    <a:pt x="250" y="910"/>
                  </a:cubicBezTo>
                  <a:cubicBezTo>
                    <a:pt x="50" y="910"/>
                    <a:pt x="1" y="1260"/>
                    <a:pt x="222" y="1295"/>
                  </a:cubicBezTo>
                  <a:cubicBezTo>
                    <a:pt x="559" y="1343"/>
                    <a:pt x="895" y="1404"/>
                    <a:pt x="1232" y="1452"/>
                  </a:cubicBezTo>
                  <a:cubicBezTo>
                    <a:pt x="1148" y="1824"/>
                    <a:pt x="1075" y="2185"/>
                    <a:pt x="1003" y="2558"/>
                  </a:cubicBezTo>
                  <a:cubicBezTo>
                    <a:pt x="967" y="2731"/>
                    <a:pt x="1104" y="2843"/>
                    <a:pt x="1238" y="2843"/>
                  </a:cubicBezTo>
                  <a:cubicBezTo>
                    <a:pt x="1327" y="2843"/>
                    <a:pt x="1414" y="2793"/>
                    <a:pt x="1448" y="2678"/>
                  </a:cubicBezTo>
                  <a:cubicBezTo>
                    <a:pt x="1556" y="2305"/>
                    <a:pt x="1677" y="1920"/>
                    <a:pt x="1785" y="1548"/>
                  </a:cubicBezTo>
                  <a:cubicBezTo>
                    <a:pt x="2121" y="1596"/>
                    <a:pt x="2470" y="1656"/>
                    <a:pt x="2806" y="1704"/>
                  </a:cubicBezTo>
                  <a:cubicBezTo>
                    <a:pt x="2826" y="1707"/>
                    <a:pt x="2845" y="1709"/>
                    <a:pt x="2863" y="1709"/>
                  </a:cubicBezTo>
                  <a:cubicBezTo>
                    <a:pt x="3174" y="1709"/>
                    <a:pt x="3219" y="1245"/>
                    <a:pt x="2879" y="1211"/>
                  </a:cubicBezTo>
                  <a:cubicBezTo>
                    <a:pt x="2554" y="1175"/>
                    <a:pt x="2229" y="1139"/>
                    <a:pt x="1905" y="1103"/>
                  </a:cubicBezTo>
                  <a:cubicBezTo>
                    <a:pt x="1965" y="851"/>
                    <a:pt x="2025" y="610"/>
                    <a:pt x="2085" y="370"/>
                  </a:cubicBezTo>
                  <a:cubicBezTo>
                    <a:pt x="2136" y="146"/>
                    <a:pt x="1956"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7912751" y="724676"/>
              <a:ext cx="239069" cy="168726"/>
            </a:xfrm>
            <a:custGeom>
              <a:rect b="b" l="l" r="r" t="t"/>
              <a:pathLst>
                <a:path extrusionOk="0" h="2461" w="3487">
                  <a:moveTo>
                    <a:pt x="2215" y="0"/>
                  </a:moveTo>
                  <a:cubicBezTo>
                    <a:pt x="2132" y="0"/>
                    <a:pt x="2049" y="36"/>
                    <a:pt x="1996" y="118"/>
                  </a:cubicBezTo>
                  <a:cubicBezTo>
                    <a:pt x="1839" y="359"/>
                    <a:pt x="1755" y="635"/>
                    <a:pt x="1707" y="912"/>
                  </a:cubicBezTo>
                  <a:cubicBezTo>
                    <a:pt x="1226" y="924"/>
                    <a:pt x="733" y="936"/>
                    <a:pt x="253" y="960"/>
                  </a:cubicBezTo>
                  <a:cubicBezTo>
                    <a:pt x="0" y="972"/>
                    <a:pt x="0" y="1345"/>
                    <a:pt x="253" y="1357"/>
                  </a:cubicBezTo>
                  <a:cubicBezTo>
                    <a:pt x="721" y="1369"/>
                    <a:pt x="1202" y="1393"/>
                    <a:pt x="1683" y="1405"/>
                  </a:cubicBezTo>
                  <a:cubicBezTo>
                    <a:pt x="1695" y="1741"/>
                    <a:pt x="1767" y="2090"/>
                    <a:pt x="1900" y="2390"/>
                  </a:cubicBezTo>
                  <a:cubicBezTo>
                    <a:pt x="1922" y="2440"/>
                    <a:pt x="1966" y="2460"/>
                    <a:pt x="2012" y="2460"/>
                  </a:cubicBezTo>
                  <a:cubicBezTo>
                    <a:pt x="2091" y="2460"/>
                    <a:pt x="2176" y="2401"/>
                    <a:pt x="2176" y="2318"/>
                  </a:cubicBezTo>
                  <a:cubicBezTo>
                    <a:pt x="2164" y="2018"/>
                    <a:pt x="2152" y="1705"/>
                    <a:pt x="2188" y="1405"/>
                  </a:cubicBezTo>
                  <a:cubicBezTo>
                    <a:pt x="2513" y="1405"/>
                    <a:pt x="2837" y="1417"/>
                    <a:pt x="3162" y="1417"/>
                  </a:cubicBezTo>
                  <a:cubicBezTo>
                    <a:pt x="3486" y="1405"/>
                    <a:pt x="3486" y="900"/>
                    <a:pt x="3162" y="900"/>
                  </a:cubicBezTo>
                  <a:cubicBezTo>
                    <a:pt x="2873" y="900"/>
                    <a:pt x="2585" y="900"/>
                    <a:pt x="2296" y="912"/>
                  </a:cubicBezTo>
                  <a:cubicBezTo>
                    <a:pt x="2344" y="707"/>
                    <a:pt x="2416" y="527"/>
                    <a:pt x="2477" y="323"/>
                  </a:cubicBezTo>
                  <a:cubicBezTo>
                    <a:pt x="2532" y="133"/>
                    <a:pt x="2374" y="0"/>
                    <a:pt x="2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8333846" y="705959"/>
              <a:ext cx="256414" cy="191899"/>
            </a:xfrm>
            <a:custGeom>
              <a:rect b="b" l="l" r="r" t="t"/>
              <a:pathLst>
                <a:path extrusionOk="0" h="2799" w="3740">
                  <a:moveTo>
                    <a:pt x="1666" y="1"/>
                  </a:moveTo>
                  <a:cubicBezTo>
                    <a:pt x="1534" y="1"/>
                    <a:pt x="1401" y="91"/>
                    <a:pt x="1395" y="271"/>
                  </a:cubicBezTo>
                  <a:cubicBezTo>
                    <a:pt x="1383" y="379"/>
                    <a:pt x="1383" y="488"/>
                    <a:pt x="1383" y="596"/>
                  </a:cubicBezTo>
                  <a:cubicBezTo>
                    <a:pt x="987" y="608"/>
                    <a:pt x="590" y="632"/>
                    <a:pt x="217" y="680"/>
                  </a:cubicBezTo>
                  <a:cubicBezTo>
                    <a:pt x="1" y="716"/>
                    <a:pt x="1" y="980"/>
                    <a:pt x="217" y="1016"/>
                  </a:cubicBezTo>
                  <a:cubicBezTo>
                    <a:pt x="590" y="1065"/>
                    <a:pt x="987" y="1089"/>
                    <a:pt x="1383" y="1101"/>
                  </a:cubicBezTo>
                  <a:cubicBezTo>
                    <a:pt x="1395" y="1593"/>
                    <a:pt x="1431" y="2098"/>
                    <a:pt x="1455" y="2591"/>
                  </a:cubicBezTo>
                  <a:cubicBezTo>
                    <a:pt x="1461" y="2729"/>
                    <a:pt x="1564" y="2799"/>
                    <a:pt x="1666" y="2799"/>
                  </a:cubicBezTo>
                  <a:cubicBezTo>
                    <a:pt x="1768" y="2799"/>
                    <a:pt x="1870" y="2729"/>
                    <a:pt x="1876" y="2591"/>
                  </a:cubicBezTo>
                  <a:cubicBezTo>
                    <a:pt x="1900" y="2098"/>
                    <a:pt x="1936" y="1605"/>
                    <a:pt x="1948" y="1113"/>
                  </a:cubicBezTo>
                  <a:cubicBezTo>
                    <a:pt x="2441" y="1113"/>
                    <a:pt x="2934" y="1101"/>
                    <a:pt x="3415" y="1101"/>
                  </a:cubicBezTo>
                  <a:cubicBezTo>
                    <a:pt x="3739" y="1101"/>
                    <a:pt x="3739" y="596"/>
                    <a:pt x="3415" y="596"/>
                  </a:cubicBezTo>
                  <a:cubicBezTo>
                    <a:pt x="2934" y="596"/>
                    <a:pt x="2441" y="584"/>
                    <a:pt x="1948" y="584"/>
                  </a:cubicBezTo>
                  <a:cubicBezTo>
                    <a:pt x="1948" y="476"/>
                    <a:pt x="1948" y="367"/>
                    <a:pt x="1936" y="271"/>
                  </a:cubicBezTo>
                  <a:cubicBezTo>
                    <a:pt x="1930" y="91"/>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8712160" y="728241"/>
              <a:ext cx="234955" cy="169000"/>
            </a:xfrm>
            <a:custGeom>
              <a:rect b="b" l="l" r="r" t="t"/>
              <a:pathLst>
                <a:path extrusionOk="0" h="2465" w="3427">
                  <a:moveTo>
                    <a:pt x="1387" y="0"/>
                  </a:moveTo>
                  <a:cubicBezTo>
                    <a:pt x="1278" y="0"/>
                    <a:pt x="1167" y="78"/>
                    <a:pt x="1143" y="235"/>
                  </a:cubicBezTo>
                  <a:cubicBezTo>
                    <a:pt x="1119" y="451"/>
                    <a:pt x="1106" y="679"/>
                    <a:pt x="1119" y="908"/>
                  </a:cubicBezTo>
                  <a:cubicBezTo>
                    <a:pt x="818" y="920"/>
                    <a:pt x="517" y="920"/>
                    <a:pt x="217" y="932"/>
                  </a:cubicBezTo>
                  <a:cubicBezTo>
                    <a:pt x="1" y="944"/>
                    <a:pt x="1" y="1268"/>
                    <a:pt x="217" y="1280"/>
                  </a:cubicBezTo>
                  <a:cubicBezTo>
                    <a:pt x="517" y="1293"/>
                    <a:pt x="830" y="1293"/>
                    <a:pt x="1131" y="1305"/>
                  </a:cubicBezTo>
                  <a:cubicBezTo>
                    <a:pt x="1143" y="1629"/>
                    <a:pt x="1167" y="1954"/>
                    <a:pt x="1179" y="2266"/>
                  </a:cubicBezTo>
                  <a:cubicBezTo>
                    <a:pt x="1185" y="2398"/>
                    <a:pt x="1287" y="2465"/>
                    <a:pt x="1387" y="2465"/>
                  </a:cubicBezTo>
                  <a:cubicBezTo>
                    <a:pt x="1488" y="2465"/>
                    <a:pt x="1587" y="2398"/>
                    <a:pt x="1587" y="2266"/>
                  </a:cubicBezTo>
                  <a:cubicBezTo>
                    <a:pt x="1599" y="1954"/>
                    <a:pt x="1623" y="1641"/>
                    <a:pt x="1647" y="1317"/>
                  </a:cubicBezTo>
                  <a:cubicBezTo>
                    <a:pt x="2140" y="1329"/>
                    <a:pt x="2633" y="1329"/>
                    <a:pt x="3126" y="1341"/>
                  </a:cubicBezTo>
                  <a:cubicBezTo>
                    <a:pt x="3427" y="1341"/>
                    <a:pt x="3427" y="872"/>
                    <a:pt x="3126" y="872"/>
                  </a:cubicBezTo>
                  <a:cubicBezTo>
                    <a:pt x="2633" y="872"/>
                    <a:pt x="2152" y="884"/>
                    <a:pt x="1659" y="896"/>
                  </a:cubicBezTo>
                  <a:cubicBezTo>
                    <a:pt x="1659" y="667"/>
                    <a:pt x="1647" y="451"/>
                    <a:pt x="1623" y="235"/>
                  </a:cubicBezTo>
                  <a:cubicBezTo>
                    <a:pt x="1605" y="78"/>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8590192" y="950100"/>
              <a:ext cx="206708" cy="175239"/>
            </a:xfrm>
            <a:custGeom>
              <a:rect b="b" l="l" r="r" t="t"/>
              <a:pathLst>
                <a:path extrusionOk="0" h="2556" w="3015">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8333846" y="1170588"/>
              <a:ext cx="256414" cy="191282"/>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8788360" y="1192870"/>
              <a:ext cx="234955" cy="169206"/>
            </a:xfrm>
            <a:custGeom>
              <a:rect b="b" l="l" r="r" t="t"/>
              <a:pathLst>
                <a:path extrusionOk="0" h="2468" w="3427">
                  <a:moveTo>
                    <a:pt x="1387" y="0"/>
                  </a:moveTo>
                  <a:cubicBezTo>
                    <a:pt x="1278" y="0"/>
                    <a:pt x="1167" y="75"/>
                    <a:pt x="1143" y="225"/>
                  </a:cubicBezTo>
                  <a:cubicBezTo>
                    <a:pt x="1119" y="454"/>
                    <a:pt x="1106" y="670"/>
                    <a:pt x="1119" y="911"/>
                  </a:cubicBezTo>
                  <a:cubicBezTo>
                    <a:pt x="818" y="911"/>
                    <a:pt x="517" y="923"/>
                    <a:pt x="217" y="923"/>
                  </a:cubicBezTo>
                  <a:cubicBezTo>
                    <a:pt x="1" y="935"/>
                    <a:pt x="1" y="1271"/>
                    <a:pt x="217" y="1271"/>
                  </a:cubicBezTo>
                  <a:cubicBezTo>
                    <a:pt x="517" y="1283"/>
                    <a:pt x="830" y="1295"/>
                    <a:pt x="1131" y="1295"/>
                  </a:cubicBezTo>
                  <a:cubicBezTo>
                    <a:pt x="1143" y="1620"/>
                    <a:pt x="1167" y="1944"/>
                    <a:pt x="1179" y="2269"/>
                  </a:cubicBezTo>
                  <a:cubicBezTo>
                    <a:pt x="1185" y="2401"/>
                    <a:pt x="1287" y="2467"/>
                    <a:pt x="1387" y="2467"/>
                  </a:cubicBezTo>
                  <a:cubicBezTo>
                    <a:pt x="1488" y="2467"/>
                    <a:pt x="1587" y="2401"/>
                    <a:pt x="1587" y="2269"/>
                  </a:cubicBezTo>
                  <a:cubicBezTo>
                    <a:pt x="1599" y="1957"/>
                    <a:pt x="1623" y="1632"/>
                    <a:pt x="1647" y="1307"/>
                  </a:cubicBezTo>
                  <a:cubicBezTo>
                    <a:pt x="2140" y="1319"/>
                    <a:pt x="2633" y="1331"/>
                    <a:pt x="3126" y="1331"/>
                  </a:cubicBezTo>
                  <a:cubicBezTo>
                    <a:pt x="3130" y="1332"/>
                    <a:pt x="3133" y="1332"/>
                    <a:pt x="3137" y="1332"/>
                  </a:cubicBezTo>
                  <a:cubicBezTo>
                    <a:pt x="3426" y="1332"/>
                    <a:pt x="3423" y="863"/>
                    <a:pt x="3126" y="863"/>
                  </a:cubicBezTo>
                  <a:cubicBezTo>
                    <a:pt x="2633" y="875"/>
                    <a:pt x="2152" y="887"/>
                    <a:pt x="1659" y="887"/>
                  </a:cubicBezTo>
                  <a:cubicBezTo>
                    <a:pt x="1659" y="670"/>
                    <a:pt x="1647" y="442"/>
                    <a:pt x="1623" y="225"/>
                  </a:cubicBezTo>
                  <a:cubicBezTo>
                    <a:pt x="1605" y="75"/>
                    <a:pt x="1497" y="0"/>
                    <a:pt x="13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rot="-5564026">
              <a:off x="8888536" y="1560003"/>
              <a:ext cx="264644" cy="134996"/>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8590192" y="950100"/>
              <a:ext cx="206708" cy="175239"/>
            </a:xfrm>
            <a:custGeom>
              <a:rect b="b" l="l" r="r" t="t"/>
              <a:pathLst>
                <a:path extrusionOk="0" h="2556" w="3015">
                  <a:moveTo>
                    <a:pt x="1413" y="1"/>
                  </a:moveTo>
                  <a:cubicBezTo>
                    <a:pt x="1278" y="1"/>
                    <a:pt x="1142" y="94"/>
                    <a:pt x="1118" y="280"/>
                  </a:cubicBezTo>
                  <a:cubicBezTo>
                    <a:pt x="1094" y="485"/>
                    <a:pt x="1094" y="701"/>
                    <a:pt x="1094" y="930"/>
                  </a:cubicBezTo>
                  <a:cubicBezTo>
                    <a:pt x="806" y="930"/>
                    <a:pt x="529" y="942"/>
                    <a:pt x="253" y="954"/>
                  </a:cubicBezTo>
                  <a:cubicBezTo>
                    <a:pt x="0" y="966"/>
                    <a:pt x="0" y="1338"/>
                    <a:pt x="253" y="1350"/>
                  </a:cubicBezTo>
                  <a:cubicBezTo>
                    <a:pt x="541" y="1362"/>
                    <a:pt x="818" y="1374"/>
                    <a:pt x="1106" y="1386"/>
                  </a:cubicBezTo>
                  <a:cubicBezTo>
                    <a:pt x="1118" y="1699"/>
                    <a:pt x="1154" y="2011"/>
                    <a:pt x="1166" y="2312"/>
                  </a:cubicBezTo>
                  <a:cubicBezTo>
                    <a:pt x="1179" y="2474"/>
                    <a:pt x="1296" y="2555"/>
                    <a:pt x="1413" y="2555"/>
                  </a:cubicBezTo>
                  <a:cubicBezTo>
                    <a:pt x="1530" y="2555"/>
                    <a:pt x="1647" y="2474"/>
                    <a:pt x="1659" y="2312"/>
                  </a:cubicBezTo>
                  <a:cubicBezTo>
                    <a:pt x="1683" y="2023"/>
                    <a:pt x="1707" y="1711"/>
                    <a:pt x="1731" y="1398"/>
                  </a:cubicBezTo>
                  <a:cubicBezTo>
                    <a:pt x="2044" y="1398"/>
                    <a:pt x="2369" y="1410"/>
                    <a:pt x="2693" y="1410"/>
                  </a:cubicBezTo>
                  <a:cubicBezTo>
                    <a:pt x="2697" y="1411"/>
                    <a:pt x="2700" y="1411"/>
                    <a:pt x="2704" y="1411"/>
                  </a:cubicBezTo>
                  <a:cubicBezTo>
                    <a:pt x="3014" y="1411"/>
                    <a:pt x="3014" y="893"/>
                    <a:pt x="2704" y="893"/>
                  </a:cubicBezTo>
                  <a:cubicBezTo>
                    <a:pt x="2700" y="893"/>
                    <a:pt x="2697" y="893"/>
                    <a:pt x="2693" y="893"/>
                  </a:cubicBezTo>
                  <a:lnTo>
                    <a:pt x="1743" y="905"/>
                  </a:lnTo>
                  <a:cubicBezTo>
                    <a:pt x="1743" y="689"/>
                    <a:pt x="1731" y="485"/>
                    <a:pt x="1707" y="280"/>
                  </a:cubicBezTo>
                  <a:cubicBezTo>
                    <a:pt x="1683" y="94"/>
                    <a:pt x="1548" y="1"/>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8948349" y="951128"/>
              <a:ext cx="220763" cy="195190"/>
            </a:xfrm>
            <a:custGeom>
              <a:rect b="b" l="l" r="r" t="t"/>
              <a:pathLst>
                <a:path extrusionOk="0" h="2847" w="3220">
                  <a:moveTo>
                    <a:pt x="1782" y="1"/>
                  </a:moveTo>
                  <a:cubicBezTo>
                    <a:pt x="1668" y="1"/>
                    <a:pt x="1558" y="62"/>
                    <a:pt x="1520" y="205"/>
                  </a:cubicBezTo>
                  <a:cubicBezTo>
                    <a:pt x="1436" y="482"/>
                    <a:pt x="1376" y="758"/>
                    <a:pt x="1316" y="1035"/>
                  </a:cubicBezTo>
                  <a:cubicBezTo>
                    <a:pt x="967" y="987"/>
                    <a:pt x="619" y="951"/>
                    <a:pt x="270" y="903"/>
                  </a:cubicBezTo>
                  <a:cubicBezTo>
                    <a:pt x="263" y="902"/>
                    <a:pt x="257" y="901"/>
                    <a:pt x="250" y="901"/>
                  </a:cubicBezTo>
                  <a:cubicBezTo>
                    <a:pt x="50" y="901"/>
                    <a:pt x="1" y="1252"/>
                    <a:pt x="222" y="1287"/>
                  </a:cubicBezTo>
                  <a:cubicBezTo>
                    <a:pt x="559" y="1347"/>
                    <a:pt x="895" y="1395"/>
                    <a:pt x="1232" y="1455"/>
                  </a:cubicBezTo>
                  <a:cubicBezTo>
                    <a:pt x="1148" y="1816"/>
                    <a:pt x="1075" y="2189"/>
                    <a:pt x="1003" y="2549"/>
                  </a:cubicBezTo>
                  <a:cubicBezTo>
                    <a:pt x="967" y="2731"/>
                    <a:pt x="1106" y="2846"/>
                    <a:pt x="1240" y="2846"/>
                  </a:cubicBezTo>
                  <a:cubicBezTo>
                    <a:pt x="1328" y="2846"/>
                    <a:pt x="1415" y="2796"/>
                    <a:pt x="1448" y="2682"/>
                  </a:cubicBezTo>
                  <a:cubicBezTo>
                    <a:pt x="1556" y="2297"/>
                    <a:pt x="1677" y="1924"/>
                    <a:pt x="1785" y="1540"/>
                  </a:cubicBezTo>
                  <a:cubicBezTo>
                    <a:pt x="2121" y="1600"/>
                    <a:pt x="2470" y="1648"/>
                    <a:pt x="2806" y="1708"/>
                  </a:cubicBezTo>
                  <a:cubicBezTo>
                    <a:pt x="2826" y="1711"/>
                    <a:pt x="2845" y="1713"/>
                    <a:pt x="2863" y="1713"/>
                  </a:cubicBezTo>
                  <a:cubicBezTo>
                    <a:pt x="3174" y="1713"/>
                    <a:pt x="3219" y="1249"/>
                    <a:pt x="2879" y="1215"/>
                  </a:cubicBezTo>
                  <a:cubicBezTo>
                    <a:pt x="2554" y="1179"/>
                    <a:pt x="2229" y="1143"/>
                    <a:pt x="1905" y="1095"/>
                  </a:cubicBezTo>
                  <a:cubicBezTo>
                    <a:pt x="1965" y="854"/>
                    <a:pt x="2025" y="614"/>
                    <a:pt x="2085" y="362"/>
                  </a:cubicBezTo>
                  <a:cubicBezTo>
                    <a:pt x="2136" y="144"/>
                    <a:pt x="1955"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8333846" y="1170588"/>
              <a:ext cx="256414" cy="191282"/>
            </a:xfrm>
            <a:custGeom>
              <a:rect b="b" l="l" r="r" t="t"/>
              <a:pathLst>
                <a:path extrusionOk="0" h="2790" w="3740">
                  <a:moveTo>
                    <a:pt x="1666" y="1"/>
                  </a:moveTo>
                  <a:cubicBezTo>
                    <a:pt x="1534" y="1"/>
                    <a:pt x="1401" y="88"/>
                    <a:pt x="1395" y="262"/>
                  </a:cubicBezTo>
                  <a:cubicBezTo>
                    <a:pt x="1383" y="370"/>
                    <a:pt x="1383" y="478"/>
                    <a:pt x="1383" y="587"/>
                  </a:cubicBezTo>
                  <a:cubicBezTo>
                    <a:pt x="987" y="599"/>
                    <a:pt x="590" y="623"/>
                    <a:pt x="217" y="683"/>
                  </a:cubicBezTo>
                  <a:cubicBezTo>
                    <a:pt x="1" y="707"/>
                    <a:pt x="1" y="983"/>
                    <a:pt x="217" y="1007"/>
                  </a:cubicBezTo>
                  <a:cubicBezTo>
                    <a:pt x="590" y="1055"/>
                    <a:pt x="987" y="1079"/>
                    <a:pt x="1383" y="1091"/>
                  </a:cubicBezTo>
                  <a:cubicBezTo>
                    <a:pt x="1395" y="1596"/>
                    <a:pt x="1431" y="2089"/>
                    <a:pt x="1455" y="2582"/>
                  </a:cubicBezTo>
                  <a:cubicBezTo>
                    <a:pt x="1461" y="2720"/>
                    <a:pt x="1564" y="2789"/>
                    <a:pt x="1666" y="2789"/>
                  </a:cubicBezTo>
                  <a:cubicBezTo>
                    <a:pt x="1768" y="2789"/>
                    <a:pt x="1870" y="2720"/>
                    <a:pt x="1876" y="2582"/>
                  </a:cubicBezTo>
                  <a:cubicBezTo>
                    <a:pt x="1900" y="2101"/>
                    <a:pt x="1936" y="1596"/>
                    <a:pt x="1948" y="1103"/>
                  </a:cubicBezTo>
                  <a:cubicBezTo>
                    <a:pt x="2441" y="1103"/>
                    <a:pt x="2934" y="1091"/>
                    <a:pt x="3415" y="1091"/>
                  </a:cubicBezTo>
                  <a:cubicBezTo>
                    <a:pt x="3419" y="1092"/>
                    <a:pt x="3422" y="1092"/>
                    <a:pt x="3426" y="1092"/>
                  </a:cubicBezTo>
                  <a:cubicBezTo>
                    <a:pt x="3739" y="1092"/>
                    <a:pt x="3736" y="587"/>
                    <a:pt x="3415" y="587"/>
                  </a:cubicBezTo>
                  <a:lnTo>
                    <a:pt x="1948" y="587"/>
                  </a:lnTo>
                  <a:cubicBezTo>
                    <a:pt x="1948" y="478"/>
                    <a:pt x="1948" y="370"/>
                    <a:pt x="1936" y="262"/>
                  </a:cubicBezTo>
                  <a:cubicBezTo>
                    <a:pt x="1930" y="88"/>
                    <a:pt x="1798" y="1"/>
                    <a:pt x="16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7712488" y="520025"/>
              <a:ext cx="264847" cy="135337"/>
            </a:xfrm>
            <a:custGeom>
              <a:rect b="b" l="l" r="r" t="t"/>
              <a:pathLst>
                <a:path extrusionOk="0" h="1974" w="3863">
                  <a:moveTo>
                    <a:pt x="1881" y="0"/>
                  </a:moveTo>
                  <a:cubicBezTo>
                    <a:pt x="1815" y="0"/>
                    <a:pt x="1746" y="26"/>
                    <a:pt x="1683" y="86"/>
                  </a:cubicBezTo>
                  <a:cubicBezTo>
                    <a:pt x="1563" y="194"/>
                    <a:pt x="1491" y="339"/>
                    <a:pt x="1443" y="483"/>
                  </a:cubicBezTo>
                  <a:cubicBezTo>
                    <a:pt x="1046" y="459"/>
                    <a:pt x="661" y="423"/>
                    <a:pt x="265" y="411"/>
                  </a:cubicBezTo>
                  <a:cubicBezTo>
                    <a:pt x="60" y="411"/>
                    <a:pt x="0" y="747"/>
                    <a:pt x="216" y="783"/>
                  </a:cubicBezTo>
                  <a:cubicBezTo>
                    <a:pt x="601" y="843"/>
                    <a:pt x="974" y="892"/>
                    <a:pt x="1358" y="928"/>
                  </a:cubicBezTo>
                  <a:cubicBezTo>
                    <a:pt x="1358" y="988"/>
                    <a:pt x="1346" y="1036"/>
                    <a:pt x="1346" y="1084"/>
                  </a:cubicBezTo>
                  <a:cubicBezTo>
                    <a:pt x="1346" y="1336"/>
                    <a:pt x="1370" y="1685"/>
                    <a:pt x="1587" y="1841"/>
                  </a:cubicBezTo>
                  <a:lnTo>
                    <a:pt x="1587" y="1853"/>
                  </a:lnTo>
                  <a:cubicBezTo>
                    <a:pt x="1626" y="1936"/>
                    <a:pt x="1700" y="1973"/>
                    <a:pt x="1771" y="1973"/>
                  </a:cubicBezTo>
                  <a:cubicBezTo>
                    <a:pt x="1875" y="1973"/>
                    <a:pt x="1971" y="1893"/>
                    <a:pt x="1935" y="1757"/>
                  </a:cubicBezTo>
                  <a:cubicBezTo>
                    <a:pt x="1935" y="1745"/>
                    <a:pt x="1935" y="1745"/>
                    <a:pt x="1923" y="1733"/>
                  </a:cubicBezTo>
                  <a:cubicBezTo>
                    <a:pt x="2008" y="1565"/>
                    <a:pt x="1947" y="1372"/>
                    <a:pt x="1960" y="1180"/>
                  </a:cubicBezTo>
                  <a:cubicBezTo>
                    <a:pt x="1960" y="1120"/>
                    <a:pt x="1972" y="1060"/>
                    <a:pt x="1984" y="1000"/>
                  </a:cubicBezTo>
                  <a:cubicBezTo>
                    <a:pt x="2452" y="1060"/>
                    <a:pt x="2921" y="1108"/>
                    <a:pt x="3390" y="1180"/>
                  </a:cubicBezTo>
                  <a:cubicBezTo>
                    <a:pt x="3409" y="1183"/>
                    <a:pt x="3428" y="1184"/>
                    <a:pt x="3446" y="1184"/>
                  </a:cubicBezTo>
                  <a:cubicBezTo>
                    <a:pt x="3806" y="1184"/>
                    <a:pt x="3863" y="638"/>
                    <a:pt x="3462" y="627"/>
                  </a:cubicBezTo>
                  <a:cubicBezTo>
                    <a:pt x="3017" y="603"/>
                    <a:pt x="2573" y="579"/>
                    <a:pt x="2128" y="543"/>
                  </a:cubicBezTo>
                  <a:cubicBezTo>
                    <a:pt x="2140" y="483"/>
                    <a:pt x="2152" y="423"/>
                    <a:pt x="2164" y="375"/>
                  </a:cubicBezTo>
                  <a:cubicBezTo>
                    <a:pt x="2199" y="175"/>
                    <a:pt x="2051" y="0"/>
                    <a:pt x="18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7466088" y="287780"/>
              <a:ext cx="264642" cy="134995"/>
            </a:xfrm>
            <a:custGeom>
              <a:rect b="b" l="l" r="r" t="t"/>
              <a:pathLst>
                <a:path extrusionOk="0" h="1969" w="3860">
                  <a:moveTo>
                    <a:pt x="1879" y="0"/>
                  </a:moveTo>
                  <a:cubicBezTo>
                    <a:pt x="1814" y="0"/>
                    <a:pt x="1746" y="25"/>
                    <a:pt x="1683" y="81"/>
                  </a:cubicBezTo>
                  <a:cubicBezTo>
                    <a:pt x="1563" y="189"/>
                    <a:pt x="1491" y="333"/>
                    <a:pt x="1443" y="478"/>
                  </a:cubicBezTo>
                  <a:cubicBezTo>
                    <a:pt x="1046" y="454"/>
                    <a:pt x="661" y="430"/>
                    <a:pt x="265" y="405"/>
                  </a:cubicBezTo>
                  <a:cubicBezTo>
                    <a:pt x="60" y="405"/>
                    <a:pt x="0" y="754"/>
                    <a:pt x="216" y="778"/>
                  </a:cubicBezTo>
                  <a:cubicBezTo>
                    <a:pt x="601" y="838"/>
                    <a:pt x="974" y="886"/>
                    <a:pt x="1358" y="934"/>
                  </a:cubicBezTo>
                  <a:cubicBezTo>
                    <a:pt x="1358" y="983"/>
                    <a:pt x="1346" y="1031"/>
                    <a:pt x="1346" y="1079"/>
                  </a:cubicBezTo>
                  <a:cubicBezTo>
                    <a:pt x="1346" y="1331"/>
                    <a:pt x="1370" y="1692"/>
                    <a:pt x="1587" y="1836"/>
                  </a:cubicBezTo>
                  <a:lnTo>
                    <a:pt x="1587" y="1848"/>
                  </a:lnTo>
                  <a:cubicBezTo>
                    <a:pt x="1626" y="1931"/>
                    <a:pt x="1700" y="1968"/>
                    <a:pt x="1771" y="1968"/>
                  </a:cubicBezTo>
                  <a:cubicBezTo>
                    <a:pt x="1875" y="1968"/>
                    <a:pt x="1971" y="1888"/>
                    <a:pt x="1935" y="1752"/>
                  </a:cubicBezTo>
                  <a:cubicBezTo>
                    <a:pt x="1935" y="1752"/>
                    <a:pt x="1935" y="1740"/>
                    <a:pt x="1923" y="1728"/>
                  </a:cubicBezTo>
                  <a:cubicBezTo>
                    <a:pt x="2008" y="1560"/>
                    <a:pt x="1947" y="1379"/>
                    <a:pt x="1960" y="1175"/>
                  </a:cubicBezTo>
                  <a:cubicBezTo>
                    <a:pt x="1960" y="1115"/>
                    <a:pt x="1972" y="1055"/>
                    <a:pt x="1984" y="1007"/>
                  </a:cubicBezTo>
                  <a:cubicBezTo>
                    <a:pt x="2452" y="1055"/>
                    <a:pt x="2921" y="1103"/>
                    <a:pt x="3390" y="1175"/>
                  </a:cubicBezTo>
                  <a:cubicBezTo>
                    <a:pt x="3413" y="1179"/>
                    <a:pt x="3434" y="1181"/>
                    <a:pt x="3455" y="1181"/>
                  </a:cubicBezTo>
                  <a:cubicBezTo>
                    <a:pt x="3807" y="1181"/>
                    <a:pt x="3860" y="633"/>
                    <a:pt x="3462" y="622"/>
                  </a:cubicBezTo>
                  <a:cubicBezTo>
                    <a:pt x="3017" y="610"/>
                    <a:pt x="2573" y="574"/>
                    <a:pt x="2128" y="538"/>
                  </a:cubicBezTo>
                  <a:cubicBezTo>
                    <a:pt x="2140" y="478"/>
                    <a:pt x="2152" y="430"/>
                    <a:pt x="2164" y="369"/>
                  </a:cubicBezTo>
                  <a:cubicBezTo>
                    <a:pt x="2199" y="169"/>
                    <a:pt x="2050" y="0"/>
                    <a:pt x="18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8170674" y="928572"/>
              <a:ext cx="220695" cy="178667"/>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8170674" y="928572"/>
              <a:ext cx="220695" cy="178667"/>
            </a:xfrm>
            <a:custGeom>
              <a:rect b="b" l="l" r="r" t="t"/>
              <a:pathLst>
                <a:path extrusionOk="0" h="2606" w="3219">
                  <a:moveTo>
                    <a:pt x="1655" y="0"/>
                  </a:moveTo>
                  <a:cubicBezTo>
                    <a:pt x="1566" y="0"/>
                    <a:pt x="1477" y="39"/>
                    <a:pt x="1419" y="126"/>
                  </a:cubicBezTo>
                  <a:cubicBezTo>
                    <a:pt x="1251" y="378"/>
                    <a:pt x="1155" y="655"/>
                    <a:pt x="1095" y="943"/>
                  </a:cubicBezTo>
                  <a:cubicBezTo>
                    <a:pt x="818" y="955"/>
                    <a:pt x="542" y="955"/>
                    <a:pt x="265" y="967"/>
                  </a:cubicBezTo>
                  <a:cubicBezTo>
                    <a:pt x="1" y="979"/>
                    <a:pt x="1" y="1364"/>
                    <a:pt x="265" y="1376"/>
                  </a:cubicBezTo>
                  <a:cubicBezTo>
                    <a:pt x="530" y="1388"/>
                    <a:pt x="794" y="1400"/>
                    <a:pt x="1071" y="1400"/>
                  </a:cubicBezTo>
                  <a:cubicBezTo>
                    <a:pt x="1059" y="1748"/>
                    <a:pt x="1107" y="2097"/>
                    <a:pt x="1191" y="2410"/>
                  </a:cubicBezTo>
                  <a:cubicBezTo>
                    <a:pt x="1224" y="2547"/>
                    <a:pt x="1326" y="2606"/>
                    <a:pt x="1433" y="2606"/>
                  </a:cubicBezTo>
                  <a:cubicBezTo>
                    <a:pt x="1598" y="2606"/>
                    <a:pt x="1776" y="2465"/>
                    <a:pt x="1732" y="2253"/>
                  </a:cubicBezTo>
                  <a:cubicBezTo>
                    <a:pt x="1672" y="1953"/>
                    <a:pt x="1672" y="1676"/>
                    <a:pt x="1696" y="1412"/>
                  </a:cubicBezTo>
                  <a:cubicBezTo>
                    <a:pt x="2092" y="1412"/>
                    <a:pt x="2489" y="1424"/>
                    <a:pt x="2886" y="1436"/>
                  </a:cubicBezTo>
                  <a:cubicBezTo>
                    <a:pt x="2889" y="1436"/>
                    <a:pt x="2893" y="1436"/>
                    <a:pt x="2897" y="1436"/>
                  </a:cubicBezTo>
                  <a:cubicBezTo>
                    <a:pt x="3215" y="1436"/>
                    <a:pt x="3219" y="918"/>
                    <a:pt x="2907" y="918"/>
                  </a:cubicBezTo>
                  <a:cubicBezTo>
                    <a:pt x="2900" y="918"/>
                    <a:pt x="2893" y="918"/>
                    <a:pt x="2886" y="919"/>
                  </a:cubicBezTo>
                  <a:cubicBezTo>
                    <a:pt x="2513" y="931"/>
                    <a:pt x="2153" y="931"/>
                    <a:pt x="1780" y="943"/>
                  </a:cubicBezTo>
                  <a:cubicBezTo>
                    <a:pt x="1828" y="751"/>
                    <a:pt x="1876" y="558"/>
                    <a:pt x="1936" y="354"/>
                  </a:cubicBezTo>
                  <a:cubicBezTo>
                    <a:pt x="1991" y="141"/>
                    <a:pt x="1824" y="0"/>
                    <a:pt x="1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7280351" y="24524"/>
              <a:ext cx="239069" cy="169000"/>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8574014" y="1429612"/>
              <a:ext cx="239069" cy="169000"/>
            </a:xfrm>
            <a:custGeom>
              <a:rect b="b" l="l" r="r" t="t"/>
              <a:pathLst>
                <a:path extrusionOk="0" h="2465" w="3487">
                  <a:moveTo>
                    <a:pt x="2219" y="0"/>
                  </a:moveTo>
                  <a:cubicBezTo>
                    <a:pt x="2135" y="0"/>
                    <a:pt x="2050" y="38"/>
                    <a:pt x="1996" y="126"/>
                  </a:cubicBezTo>
                  <a:cubicBezTo>
                    <a:pt x="1839" y="355"/>
                    <a:pt x="1755" y="631"/>
                    <a:pt x="1707" y="920"/>
                  </a:cubicBezTo>
                  <a:cubicBezTo>
                    <a:pt x="1226" y="920"/>
                    <a:pt x="733" y="944"/>
                    <a:pt x="253" y="968"/>
                  </a:cubicBezTo>
                  <a:cubicBezTo>
                    <a:pt x="0" y="980"/>
                    <a:pt x="0" y="1340"/>
                    <a:pt x="253" y="1352"/>
                  </a:cubicBezTo>
                  <a:cubicBezTo>
                    <a:pt x="721" y="1376"/>
                    <a:pt x="1202" y="1388"/>
                    <a:pt x="1683" y="1400"/>
                  </a:cubicBezTo>
                  <a:cubicBezTo>
                    <a:pt x="1695" y="1749"/>
                    <a:pt x="1767" y="2086"/>
                    <a:pt x="1900" y="2386"/>
                  </a:cubicBezTo>
                  <a:cubicBezTo>
                    <a:pt x="1922" y="2441"/>
                    <a:pt x="1968" y="2465"/>
                    <a:pt x="2016" y="2465"/>
                  </a:cubicBezTo>
                  <a:cubicBezTo>
                    <a:pt x="2093" y="2465"/>
                    <a:pt x="2176" y="2403"/>
                    <a:pt x="2176" y="2314"/>
                  </a:cubicBezTo>
                  <a:cubicBezTo>
                    <a:pt x="2164" y="2014"/>
                    <a:pt x="2152" y="1701"/>
                    <a:pt x="2188" y="1412"/>
                  </a:cubicBezTo>
                  <a:lnTo>
                    <a:pt x="3162" y="1412"/>
                  </a:lnTo>
                  <a:cubicBezTo>
                    <a:pt x="3486" y="1412"/>
                    <a:pt x="3486" y="908"/>
                    <a:pt x="3162" y="908"/>
                  </a:cubicBezTo>
                  <a:lnTo>
                    <a:pt x="2296" y="908"/>
                  </a:lnTo>
                  <a:cubicBezTo>
                    <a:pt x="2344" y="715"/>
                    <a:pt x="2416" y="523"/>
                    <a:pt x="2477" y="331"/>
                  </a:cubicBezTo>
                  <a:cubicBezTo>
                    <a:pt x="2531" y="135"/>
                    <a:pt x="2377"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6" name="Shape 236"/>
        <p:cNvGrpSpPr/>
        <p:nvPr/>
      </p:nvGrpSpPr>
      <p:grpSpPr>
        <a:xfrm>
          <a:off x="0" y="0"/>
          <a:ext cx="0" cy="0"/>
          <a:chOff x="0" y="0"/>
          <a:chExt cx="0" cy="0"/>
        </a:xfrm>
      </p:grpSpPr>
      <p:sp>
        <p:nvSpPr>
          <p:cNvPr id="237" name="Google Shape;237;p9"/>
          <p:cNvSpPr txBox="1"/>
          <p:nvPr>
            <p:ph type="title"/>
          </p:nvPr>
        </p:nvSpPr>
        <p:spPr>
          <a:xfrm>
            <a:off x="719750" y="2066475"/>
            <a:ext cx="3933600" cy="1820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238" name="Google Shape;238;p9"/>
          <p:cNvSpPr txBox="1"/>
          <p:nvPr>
            <p:ph idx="1" type="subTitle"/>
          </p:nvPr>
        </p:nvSpPr>
        <p:spPr>
          <a:xfrm>
            <a:off x="719750" y="3799913"/>
            <a:ext cx="27681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9" name="Google Shape;239;p9"/>
          <p:cNvSpPr txBox="1"/>
          <p:nvPr>
            <p:ph hasCustomPrompt="1" idx="2" type="title"/>
          </p:nvPr>
        </p:nvSpPr>
        <p:spPr>
          <a:xfrm flipH="1">
            <a:off x="719750" y="1225050"/>
            <a:ext cx="2304300" cy="1139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600"/>
              <a:buNone/>
              <a:defRPr sz="7200"/>
            </a:lvl1pPr>
            <a:lvl2pPr lvl="1"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0" name="Shape 240"/>
        <p:cNvGrpSpPr/>
        <p:nvPr/>
      </p:nvGrpSpPr>
      <p:grpSpPr>
        <a:xfrm>
          <a:off x="0" y="0"/>
          <a:ext cx="0" cy="0"/>
          <a:chOff x="0" y="0"/>
          <a:chExt cx="0" cy="0"/>
        </a:xfrm>
      </p:grpSpPr>
      <p:pic>
        <p:nvPicPr>
          <p:cNvPr id="241" name="Google Shape;241;p10"/>
          <p:cNvPicPr preferRelativeResize="0"/>
          <p:nvPr/>
        </p:nvPicPr>
        <p:blipFill rotWithShape="1">
          <a:blip r:embed="rId2">
            <a:alphaModFix/>
          </a:blip>
          <a:srcRect b="0" l="0" r="0" t="0"/>
          <a:stretch/>
        </p:blipFill>
        <p:spPr>
          <a:xfrm>
            <a:off x="-15425" y="-39345"/>
            <a:ext cx="9174869" cy="5187351"/>
          </a:xfrm>
          <a:prstGeom prst="rect">
            <a:avLst/>
          </a:prstGeom>
          <a:noFill/>
          <a:ln>
            <a:noFill/>
          </a:ln>
        </p:spPr>
      </p:pic>
      <p:grpSp>
        <p:nvGrpSpPr>
          <p:cNvPr id="242" name="Google Shape;242;p10"/>
          <p:cNvGrpSpPr/>
          <p:nvPr/>
        </p:nvGrpSpPr>
        <p:grpSpPr>
          <a:xfrm>
            <a:off x="1549150" y="173450"/>
            <a:ext cx="5714832" cy="4796387"/>
            <a:chOff x="1717918" y="395196"/>
            <a:chExt cx="5377653" cy="4513397"/>
          </a:xfrm>
        </p:grpSpPr>
        <p:sp>
          <p:nvSpPr>
            <p:cNvPr id="243" name="Google Shape;243;p10"/>
            <p:cNvSpPr/>
            <p:nvPr/>
          </p:nvSpPr>
          <p:spPr>
            <a:xfrm>
              <a:off x="1896012" y="395196"/>
              <a:ext cx="5199559" cy="4267876"/>
            </a:xfrm>
            <a:custGeom>
              <a:rect b="b" l="l" r="r" t="t"/>
              <a:pathLst>
                <a:path extrusionOk="0" h="13118" w="14189">
                  <a:moveTo>
                    <a:pt x="10181" y="0"/>
                  </a:moveTo>
                  <a:cubicBezTo>
                    <a:pt x="9821" y="369"/>
                    <a:pt x="9378" y="636"/>
                    <a:pt x="8893" y="795"/>
                  </a:cubicBezTo>
                  <a:cubicBezTo>
                    <a:pt x="8487" y="919"/>
                    <a:pt x="8065" y="971"/>
                    <a:pt x="7641" y="971"/>
                  </a:cubicBezTo>
                  <a:cubicBezTo>
                    <a:pt x="7121" y="971"/>
                    <a:pt x="6597" y="894"/>
                    <a:pt x="6090" y="778"/>
                  </a:cubicBezTo>
                  <a:cubicBezTo>
                    <a:pt x="5898" y="737"/>
                    <a:pt x="5697" y="678"/>
                    <a:pt x="5505" y="611"/>
                  </a:cubicBezTo>
                  <a:cubicBezTo>
                    <a:pt x="5438" y="829"/>
                    <a:pt x="5346" y="1038"/>
                    <a:pt x="5220" y="1222"/>
                  </a:cubicBezTo>
                  <a:cubicBezTo>
                    <a:pt x="4678" y="2011"/>
                    <a:pt x="3780" y="2477"/>
                    <a:pt x="2828" y="2477"/>
                  </a:cubicBezTo>
                  <a:cubicBezTo>
                    <a:pt x="2811" y="2477"/>
                    <a:pt x="2794" y="2477"/>
                    <a:pt x="2777" y="2477"/>
                  </a:cubicBezTo>
                  <a:lnTo>
                    <a:pt x="2777" y="2477"/>
                  </a:lnTo>
                  <a:cubicBezTo>
                    <a:pt x="2920" y="3313"/>
                    <a:pt x="2560" y="4192"/>
                    <a:pt x="1983" y="4819"/>
                  </a:cubicBezTo>
                  <a:cubicBezTo>
                    <a:pt x="1707" y="5112"/>
                    <a:pt x="1389" y="5371"/>
                    <a:pt x="1046" y="5580"/>
                  </a:cubicBezTo>
                  <a:cubicBezTo>
                    <a:pt x="1288" y="5898"/>
                    <a:pt x="1431" y="6342"/>
                    <a:pt x="1531" y="6743"/>
                  </a:cubicBezTo>
                  <a:cubicBezTo>
                    <a:pt x="1648" y="7203"/>
                    <a:pt x="1748" y="7672"/>
                    <a:pt x="1690" y="8140"/>
                  </a:cubicBezTo>
                  <a:cubicBezTo>
                    <a:pt x="1615" y="8776"/>
                    <a:pt x="1238" y="9353"/>
                    <a:pt x="770" y="9788"/>
                  </a:cubicBezTo>
                  <a:cubicBezTo>
                    <a:pt x="527" y="10006"/>
                    <a:pt x="276" y="10198"/>
                    <a:pt x="0" y="10366"/>
                  </a:cubicBezTo>
                  <a:cubicBezTo>
                    <a:pt x="44" y="10363"/>
                    <a:pt x="88" y="10362"/>
                    <a:pt x="132" y="10362"/>
                  </a:cubicBezTo>
                  <a:cubicBezTo>
                    <a:pt x="438" y="10362"/>
                    <a:pt x="735" y="10413"/>
                    <a:pt x="1021" y="10508"/>
                  </a:cubicBezTo>
                  <a:cubicBezTo>
                    <a:pt x="1556" y="10700"/>
                    <a:pt x="1991" y="11110"/>
                    <a:pt x="2376" y="11528"/>
                  </a:cubicBezTo>
                  <a:cubicBezTo>
                    <a:pt x="2769" y="11947"/>
                    <a:pt x="3162" y="12415"/>
                    <a:pt x="3413" y="12942"/>
                  </a:cubicBezTo>
                  <a:cubicBezTo>
                    <a:pt x="4451" y="12189"/>
                    <a:pt x="5647" y="11671"/>
                    <a:pt x="6919" y="11587"/>
                  </a:cubicBezTo>
                  <a:cubicBezTo>
                    <a:pt x="7050" y="11577"/>
                    <a:pt x="7182" y="11572"/>
                    <a:pt x="7314" y="11572"/>
                  </a:cubicBezTo>
                  <a:cubicBezTo>
                    <a:pt x="8681" y="11572"/>
                    <a:pt x="10069" y="12119"/>
                    <a:pt x="10984" y="13118"/>
                  </a:cubicBezTo>
                  <a:cubicBezTo>
                    <a:pt x="11043" y="12323"/>
                    <a:pt x="11327" y="11570"/>
                    <a:pt x="11796" y="10934"/>
                  </a:cubicBezTo>
                  <a:cubicBezTo>
                    <a:pt x="12406" y="10131"/>
                    <a:pt x="13285" y="9596"/>
                    <a:pt x="14188" y="9111"/>
                  </a:cubicBezTo>
                  <a:cubicBezTo>
                    <a:pt x="13686" y="8508"/>
                    <a:pt x="13377" y="7772"/>
                    <a:pt x="13285" y="7003"/>
                  </a:cubicBezTo>
                  <a:cubicBezTo>
                    <a:pt x="13184" y="5999"/>
                    <a:pt x="13452" y="4986"/>
                    <a:pt x="14055" y="4175"/>
                  </a:cubicBezTo>
                  <a:cubicBezTo>
                    <a:pt x="12850" y="3840"/>
                    <a:pt x="11620" y="3338"/>
                    <a:pt x="10917" y="2326"/>
                  </a:cubicBezTo>
                  <a:cubicBezTo>
                    <a:pt x="10449" y="1648"/>
                    <a:pt x="10273" y="829"/>
                    <a:pt x="10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p:nvPr/>
          </p:nvSpPr>
          <p:spPr>
            <a:xfrm>
              <a:off x="1717918" y="545066"/>
              <a:ext cx="5334779" cy="4363527"/>
            </a:xfrm>
            <a:custGeom>
              <a:rect b="b" l="l" r="r" t="t"/>
              <a:pathLst>
                <a:path extrusionOk="0" h="13412" w="14558">
                  <a:moveTo>
                    <a:pt x="10175" y="456"/>
                  </a:moveTo>
                  <a:cubicBezTo>
                    <a:pt x="10324" y="1424"/>
                    <a:pt x="10620" y="2352"/>
                    <a:pt x="11345" y="3054"/>
                  </a:cubicBezTo>
                  <a:cubicBezTo>
                    <a:pt x="12054" y="3732"/>
                    <a:pt x="13002" y="4105"/>
                    <a:pt x="13939" y="4376"/>
                  </a:cubicBezTo>
                  <a:lnTo>
                    <a:pt x="13939" y="4376"/>
                  </a:lnTo>
                  <a:cubicBezTo>
                    <a:pt x="13426" y="5193"/>
                    <a:pt x="13192" y="6153"/>
                    <a:pt x="13286" y="7120"/>
                  </a:cubicBezTo>
                  <a:cubicBezTo>
                    <a:pt x="13287" y="7131"/>
                    <a:pt x="13290" y="7141"/>
                    <a:pt x="13293" y="7150"/>
                  </a:cubicBezTo>
                  <a:lnTo>
                    <a:pt x="13293" y="7150"/>
                  </a:lnTo>
                  <a:cubicBezTo>
                    <a:pt x="13293" y="7154"/>
                    <a:pt x="13294" y="7158"/>
                    <a:pt x="13294" y="7162"/>
                  </a:cubicBezTo>
                  <a:cubicBezTo>
                    <a:pt x="13409" y="7899"/>
                    <a:pt x="13700" y="8594"/>
                    <a:pt x="14142" y="9181"/>
                  </a:cubicBezTo>
                  <a:lnTo>
                    <a:pt x="14142" y="9181"/>
                  </a:lnTo>
                  <a:cubicBezTo>
                    <a:pt x="12619" y="10045"/>
                    <a:pt x="11383" y="11152"/>
                    <a:pt x="11102" y="12923"/>
                  </a:cubicBezTo>
                  <a:lnTo>
                    <a:pt x="11102" y="12923"/>
                  </a:lnTo>
                  <a:cubicBezTo>
                    <a:pt x="10105" y="12012"/>
                    <a:pt x="8890" y="11616"/>
                    <a:pt x="7650" y="11616"/>
                  </a:cubicBezTo>
                  <a:cubicBezTo>
                    <a:pt x="6273" y="11616"/>
                    <a:pt x="4866" y="12104"/>
                    <a:pt x="3693" y="12918"/>
                  </a:cubicBezTo>
                  <a:lnTo>
                    <a:pt x="3693" y="12918"/>
                  </a:lnTo>
                  <a:cubicBezTo>
                    <a:pt x="3047" y="11746"/>
                    <a:pt x="1977" y="10660"/>
                    <a:pt x="644" y="10470"/>
                  </a:cubicBezTo>
                  <a:lnTo>
                    <a:pt x="644" y="10470"/>
                  </a:lnTo>
                  <a:cubicBezTo>
                    <a:pt x="1280" y="9982"/>
                    <a:pt x="1838" y="9368"/>
                    <a:pt x="2000" y="8559"/>
                  </a:cubicBezTo>
                  <a:cubicBezTo>
                    <a:pt x="2167" y="7709"/>
                    <a:pt x="1889" y="6589"/>
                    <a:pt x="1410" y="5840"/>
                  </a:cubicBezTo>
                  <a:lnTo>
                    <a:pt x="1410" y="5840"/>
                  </a:lnTo>
                  <a:cubicBezTo>
                    <a:pt x="2426" y="5137"/>
                    <a:pt x="3173" y="4098"/>
                    <a:pt x="3075" y="2829"/>
                  </a:cubicBezTo>
                  <a:lnTo>
                    <a:pt x="3075" y="2829"/>
                  </a:lnTo>
                  <a:cubicBezTo>
                    <a:pt x="4231" y="2748"/>
                    <a:pt x="5273" y="2085"/>
                    <a:pt x="5706" y="991"/>
                  </a:cubicBezTo>
                  <a:lnTo>
                    <a:pt x="5706" y="991"/>
                  </a:lnTo>
                  <a:cubicBezTo>
                    <a:pt x="6307" y="1186"/>
                    <a:pt x="6959" y="1302"/>
                    <a:pt x="7603" y="1302"/>
                  </a:cubicBezTo>
                  <a:cubicBezTo>
                    <a:pt x="8536" y="1302"/>
                    <a:pt x="9453" y="1058"/>
                    <a:pt x="10175" y="456"/>
                  </a:cubicBezTo>
                  <a:close/>
                  <a:moveTo>
                    <a:pt x="10302" y="0"/>
                  </a:moveTo>
                  <a:cubicBezTo>
                    <a:pt x="10265" y="0"/>
                    <a:pt x="10228" y="13"/>
                    <a:pt x="10199" y="43"/>
                  </a:cubicBezTo>
                  <a:cubicBezTo>
                    <a:pt x="9506" y="731"/>
                    <a:pt x="8576" y="1000"/>
                    <a:pt x="7627" y="1000"/>
                  </a:cubicBezTo>
                  <a:cubicBezTo>
                    <a:pt x="6960" y="1000"/>
                    <a:pt x="6284" y="867"/>
                    <a:pt x="5673" y="653"/>
                  </a:cubicBezTo>
                  <a:cubicBezTo>
                    <a:pt x="5658" y="649"/>
                    <a:pt x="5643" y="647"/>
                    <a:pt x="5629" y="647"/>
                  </a:cubicBezTo>
                  <a:cubicBezTo>
                    <a:pt x="5561" y="647"/>
                    <a:pt x="5501" y="692"/>
                    <a:pt x="5480" y="754"/>
                  </a:cubicBezTo>
                  <a:cubicBezTo>
                    <a:pt x="5112" y="1858"/>
                    <a:pt x="4058" y="2510"/>
                    <a:pt x="2920" y="2527"/>
                  </a:cubicBezTo>
                  <a:cubicBezTo>
                    <a:pt x="2812" y="2527"/>
                    <a:pt x="2745" y="2628"/>
                    <a:pt x="2770" y="2728"/>
                  </a:cubicBezTo>
                  <a:cubicBezTo>
                    <a:pt x="2946" y="3983"/>
                    <a:pt x="2134" y="5020"/>
                    <a:pt x="1130" y="5664"/>
                  </a:cubicBezTo>
                  <a:cubicBezTo>
                    <a:pt x="1055" y="5715"/>
                    <a:pt x="1030" y="5807"/>
                    <a:pt x="1080" y="5882"/>
                  </a:cubicBezTo>
                  <a:cubicBezTo>
                    <a:pt x="1548" y="6551"/>
                    <a:pt x="1858" y="7672"/>
                    <a:pt x="1707" y="8475"/>
                  </a:cubicBezTo>
                  <a:cubicBezTo>
                    <a:pt x="1540" y="9362"/>
                    <a:pt x="837" y="9989"/>
                    <a:pt x="126" y="10466"/>
                  </a:cubicBezTo>
                  <a:cubicBezTo>
                    <a:pt x="1" y="10550"/>
                    <a:pt x="51" y="10751"/>
                    <a:pt x="210" y="10759"/>
                  </a:cubicBezTo>
                  <a:cubicBezTo>
                    <a:pt x="225" y="10759"/>
                    <a:pt x="239" y="10759"/>
                    <a:pt x="254" y="10759"/>
                  </a:cubicBezTo>
                  <a:cubicBezTo>
                    <a:pt x="1714" y="10759"/>
                    <a:pt x="2868" y="11993"/>
                    <a:pt x="3514" y="13227"/>
                  </a:cubicBezTo>
                  <a:cubicBezTo>
                    <a:pt x="3543" y="13278"/>
                    <a:pt x="3594" y="13302"/>
                    <a:pt x="3647" y="13302"/>
                  </a:cubicBezTo>
                  <a:cubicBezTo>
                    <a:pt x="3673" y="13302"/>
                    <a:pt x="3699" y="13296"/>
                    <a:pt x="3724" y="13286"/>
                  </a:cubicBezTo>
                  <a:cubicBezTo>
                    <a:pt x="4874" y="12446"/>
                    <a:pt x="6278" y="11928"/>
                    <a:pt x="7649" y="11928"/>
                  </a:cubicBezTo>
                  <a:cubicBezTo>
                    <a:pt x="8900" y="11928"/>
                    <a:pt x="10124" y="12359"/>
                    <a:pt x="11102" y="13369"/>
                  </a:cubicBezTo>
                  <a:cubicBezTo>
                    <a:pt x="11134" y="13399"/>
                    <a:pt x="11172" y="13412"/>
                    <a:pt x="11209" y="13412"/>
                  </a:cubicBezTo>
                  <a:cubicBezTo>
                    <a:pt x="11289" y="13412"/>
                    <a:pt x="11364" y="13352"/>
                    <a:pt x="11370" y="13260"/>
                  </a:cubicBezTo>
                  <a:cubicBezTo>
                    <a:pt x="11537" y="11345"/>
                    <a:pt x="12876" y="10232"/>
                    <a:pt x="14457" y="9362"/>
                  </a:cubicBezTo>
                  <a:cubicBezTo>
                    <a:pt x="14541" y="9312"/>
                    <a:pt x="14557" y="9186"/>
                    <a:pt x="14490" y="9119"/>
                  </a:cubicBezTo>
                  <a:cubicBezTo>
                    <a:pt x="14034" y="8559"/>
                    <a:pt x="13731" y="7891"/>
                    <a:pt x="13618" y="7175"/>
                  </a:cubicBezTo>
                  <a:lnTo>
                    <a:pt x="13618" y="7175"/>
                  </a:lnTo>
                  <a:cubicBezTo>
                    <a:pt x="13621" y="7161"/>
                    <a:pt x="13622" y="7145"/>
                    <a:pt x="13620" y="7128"/>
                  </a:cubicBezTo>
                  <a:cubicBezTo>
                    <a:pt x="13520" y="6150"/>
                    <a:pt x="13779" y="5179"/>
                    <a:pt x="14340" y="4376"/>
                  </a:cubicBezTo>
                  <a:cubicBezTo>
                    <a:pt x="14390" y="4284"/>
                    <a:pt x="14348" y="4175"/>
                    <a:pt x="14248" y="4142"/>
                  </a:cubicBezTo>
                  <a:cubicBezTo>
                    <a:pt x="13344" y="3891"/>
                    <a:pt x="12416" y="3581"/>
                    <a:pt x="11696" y="2945"/>
                  </a:cubicBezTo>
                  <a:cubicBezTo>
                    <a:pt x="10876" y="2226"/>
                    <a:pt x="10592" y="1205"/>
                    <a:pt x="10466" y="151"/>
                  </a:cubicBezTo>
                  <a:cubicBezTo>
                    <a:pt x="10461" y="60"/>
                    <a:pt x="10381" y="0"/>
                    <a:pt x="103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0"/>
          <p:cNvSpPr txBox="1"/>
          <p:nvPr>
            <p:ph type="title"/>
          </p:nvPr>
        </p:nvSpPr>
        <p:spPr>
          <a:xfrm>
            <a:off x="2678500" y="1935000"/>
            <a:ext cx="3788400" cy="1767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accent3"/>
              </a:buClr>
              <a:buSzPts val="3500"/>
              <a:buNone/>
              <a:defRPr sz="6500">
                <a:solidFill>
                  <a:schemeClr val="accent3"/>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500"/>
              <a:buFont typeface="Gloria Hallelujah"/>
              <a:buNone/>
              <a:defRPr sz="3500">
                <a:solidFill>
                  <a:schemeClr val="accent1"/>
                </a:solidFill>
                <a:latin typeface="Gloria Hallelujah"/>
                <a:ea typeface="Gloria Hallelujah"/>
                <a:cs typeface="Gloria Hallelujah"/>
                <a:sym typeface="Gloria Halleluja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hyperlink" Target="https://developer.mozilla.org/en-US/" TargetMode="External"/><Relationship Id="rId4" Type="http://schemas.openxmlformats.org/officeDocument/2006/relationships/hyperlink" Target="https://developer.mozilla.org/en-US/docs/Web/API/MediaDevices/getUserMedia" TargetMode="External"/><Relationship Id="rId9" Type="http://schemas.openxmlformats.org/officeDocument/2006/relationships/hyperlink" Target="https://www.kirupa.com/html5/accessing_your_webcam_in_html5.htm" TargetMode="External"/><Relationship Id="rId5" Type="http://schemas.openxmlformats.org/officeDocument/2006/relationships/hyperlink" Target="https://developer.mozilla.org/en-US/docs/Web/API/File/Using_files_from_web_applications" TargetMode="External"/><Relationship Id="rId6" Type="http://schemas.openxmlformats.org/officeDocument/2006/relationships/hyperlink" Target="https://developer.mozilla.org/en-US/docs/Web/API/Canvas_API/Tutorial" TargetMode="External"/><Relationship Id="rId7" Type="http://schemas.openxmlformats.org/officeDocument/2006/relationships/hyperlink" Target="https://www.php.net/" TargetMode="External"/><Relationship Id="rId8" Type="http://schemas.openxmlformats.org/officeDocument/2006/relationships/hyperlink" Target="https://www.formget.com/php-data-object/" TargetMode="External"/><Relationship Id="rId11" Type="http://schemas.openxmlformats.org/officeDocument/2006/relationships/hyperlink" Target="https://www.youtube.com/playlist?list=PL0eyrZgxdwhxhsuT_QAqfi-NNVAlV4WIP" TargetMode="External"/><Relationship Id="rId10" Type="http://schemas.openxmlformats.org/officeDocument/2006/relationships/hyperlink" Target="https://css-tricks.com/scale-svg/" TargetMode="External"/><Relationship Id="rId13" Type="http://schemas.openxmlformats.org/officeDocument/2006/relationships/hyperlink" Target="https://www.w3schools.com/html/" TargetMode="External"/><Relationship Id="rId12" Type="http://schemas.openxmlformats.org/officeDocument/2006/relationships/hyperlink" Target="https://www.youtube.com/watch?v=nCrQ1A2BEZ0" TargetMode="External"/><Relationship Id="rId15" Type="http://schemas.openxmlformats.org/officeDocument/2006/relationships/hyperlink" Target="https://www.w3schools.com/php/DEFAULT.asp" TargetMode="External"/><Relationship Id="rId14" Type="http://schemas.openxmlformats.org/officeDocument/2006/relationships/hyperlink" Target="https://www.w3schools.com/css/default.asp" TargetMode="External"/><Relationship Id="rId16" Type="http://schemas.openxmlformats.org/officeDocument/2006/relationships/hyperlink" Target="https://www.w3schools.com/sql/sql_ref_mysql.as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7"/>
          <p:cNvSpPr txBox="1"/>
          <p:nvPr>
            <p:ph type="ctrTitle"/>
          </p:nvPr>
        </p:nvSpPr>
        <p:spPr>
          <a:xfrm flipH="1">
            <a:off x="2689675" y="1534650"/>
            <a:ext cx="3666900" cy="17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Camagru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grpSp>
        <p:nvGrpSpPr>
          <p:cNvPr id="590" name="Google Shape;590;p36"/>
          <p:cNvGrpSpPr/>
          <p:nvPr/>
        </p:nvGrpSpPr>
        <p:grpSpPr>
          <a:xfrm>
            <a:off x="1311320" y="557433"/>
            <a:ext cx="6174622" cy="4250080"/>
            <a:chOff x="7410238" y="1296658"/>
            <a:chExt cx="852001" cy="737912"/>
          </a:xfrm>
        </p:grpSpPr>
        <p:sp>
          <p:nvSpPr>
            <p:cNvPr id="591" name="Google Shape;591;p36"/>
            <p:cNvSpPr/>
            <p:nvPr/>
          </p:nvSpPr>
          <p:spPr>
            <a:xfrm>
              <a:off x="7410238" y="1296658"/>
              <a:ext cx="780979" cy="736096"/>
            </a:xfrm>
            <a:custGeom>
              <a:rect b="b" l="l" r="r" t="t"/>
              <a:pathLst>
                <a:path extrusionOk="0" h="11349" w="12041">
                  <a:moveTo>
                    <a:pt x="1689" y="9096"/>
                  </a:moveTo>
                  <a:cubicBezTo>
                    <a:pt x="1369" y="9096"/>
                    <a:pt x="1033" y="9371"/>
                    <a:pt x="1104" y="9634"/>
                  </a:cubicBezTo>
                  <a:cubicBezTo>
                    <a:pt x="1146" y="9767"/>
                    <a:pt x="1222" y="9892"/>
                    <a:pt x="1313" y="10004"/>
                  </a:cubicBezTo>
                  <a:cubicBezTo>
                    <a:pt x="1462" y="10153"/>
                    <a:pt x="1632" y="10235"/>
                    <a:pt x="1818" y="10235"/>
                  </a:cubicBezTo>
                  <a:cubicBezTo>
                    <a:pt x="1894" y="10235"/>
                    <a:pt x="1973" y="10221"/>
                    <a:pt x="2054" y="10193"/>
                  </a:cubicBezTo>
                  <a:cubicBezTo>
                    <a:pt x="2291" y="10102"/>
                    <a:pt x="2417" y="9801"/>
                    <a:pt x="2340" y="9557"/>
                  </a:cubicBezTo>
                  <a:cubicBezTo>
                    <a:pt x="2249" y="9313"/>
                    <a:pt x="2033" y="9138"/>
                    <a:pt x="1774" y="9103"/>
                  </a:cubicBezTo>
                  <a:cubicBezTo>
                    <a:pt x="1746" y="9098"/>
                    <a:pt x="1718" y="9096"/>
                    <a:pt x="1689" y="9096"/>
                  </a:cubicBezTo>
                  <a:close/>
                  <a:moveTo>
                    <a:pt x="5497" y="1"/>
                  </a:moveTo>
                  <a:cubicBezTo>
                    <a:pt x="4493" y="1"/>
                    <a:pt x="3368" y="618"/>
                    <a:pt x="2885" y="1567"/>
                  </a:cubicBezTo>
                  <a:cubicBezTo>
                    <a:pt x="2782" y="1551"/>
                    <a:pt x="2682" y="1543"/>
                    <a:pt x="2585" y="1543"/>
                  </a:cubicBezTo>
                  <a:cubicBezTo>
                    <a:pt x="940" y="1543"/>
                    <a:pt x="303" y="3871"/>
                    <a:pt x="1174" y="5283"/>
                  </a:cubicBezTo>
                  <a:cubicBezTo>
                    <a:pt x="1" y="6311"/>
                    <a:pt x="885" y="8563"/>
                    <a:pt x="2455" y="8563"/>
                  </a:cubicBezTo>
                  <a:cubicBezTo>
                    <a:pt x="2549" y="8563"/>
                    <a:pt x="2646" y="8554"/>
                    <a:pt x="2745" y="8537"/>
                  </a:cubicBezTo>
                  <a:lnTo>
                    <a:pt x="2745" y="8537"/>
                  </a:lnTo>
                  <a:cubicBezTo>
                    <a:pt x="2688" y="9714"/>
                    <a:pt x="3695" y="10366"/>
                    <a:pt x="4755" y="10366"/>
                  </a:cubicBezTo>
                  <a:cubicBezTo>
                    <a:pt x="5512" y="10366"/>
                    <a:pt x="6297" y="10033"/>
                    <a:pt x="6740" y="9320"/>
                  </a:cubicBezTo>
                  <a:cubicBezTo>
                    <a:pt x="6984" y="9909"/>
                    <a:pt x="7720" y="10195"/>
                    <a:pt x="8432" y="10195"/>
                  </a:cubicBezTo>
                  <a:cubicBezTo>
                    <a:pt x="8799" y="10195"/>
                    <a:pt x="9160" y="10119"/>
                    <a:pt x="9443" y="9969"/>
                  </a:cubicBezTo>
                  <a:cubicBezTo>
                    <a:pt x="10295" y="9515"/>
                    <a:pt x="10476" y="8810"/>
                    <a:pt x="10260" y="8160"/>
                  </a:cubicBezTo>
                  <a:cubicBezTo>
                    <a:pt x="11992" y="6889"/>
                    <a:pt x="12041" y="3474"/>
                    <a:pt x="9869" y="3167"/>
                  </a:cubicBezTo>
                  <a:cubicBezTo>
                    <a:pt x="10217" y="2171"/>
                    <a:pt x="9543" y="695"/>
                    <a:pt x="8395" y="695"/>
                  </a:cubicBezTo>
                  <a:cubicBezTo>
                    <a:pt x="8045" y="695"/>
                    <a:pt x="7651" y="833"/>
                    <a:pt x="7229" y="1162"/>
                  </a:cubicBezTo>
                  <a:cubicBezTo>
                    <a:pt x="6935" y="348"/>
                    <a:pt x="6251" y="1"/>
                    <a:pt x="5497" y="1"/>
                  </a:cubicBezTo>
                  <a:close/>
                  <a:moveTo>
                    <a:pt x="466" y="10589"/>
                  </a:moveTo>
                  <a:cubicBezTo>
                    <a:pt x="169" y="10589"/>
                    <a:pt x="73" y="10985"/>
                    <a:pt x="168" y="11156"/>
                  </a:cubicBezTo>
                  <a:cubicBezTo>
                    <a:pt x="239" y="11282"/>
                    <a:pt x="367" y="11348"/>
                    <a:pt x="496" y="11348"/>
                  </a:cubicBezTo>
                  <a:cubicBezTo>
                    <a:pt x="595" y="11348"/>
                    <a:pt x="695" y="11309"/>
                    <a:pt x="769" y="11226"/>
                  </a:cubicBezTo>
                  <a:cubicBezTo>
                    <a:pt x="943" y="11038"/>
                    <a:pt x="880" y="10737"/>
                    <a:pt x="650" y="10633"/>
                  </a:cubicBezTo>
                  <a:cubicBezTo>
                    <a:pt x="582" y="10602"/>
                    <a:pt x="521" y="10589"/>
                    <a:pt x="466" y="105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6"/>
            <p:cNvSpPr/>
            <p:nvPr/>
          </p:nvSpPr>
          <p:spPr>
            <a:xfrm>
              <a:off x="7435079" y="1309046"/>
              <a:ext cx="827160" cy="691797"/>
            </a:xfrm>
            <a:custGeom>
              <a:rect b="b" l="l" r="r" t="t"/>
              <a:pathLst>
                <a:path extrusionOk="0" h="10666" w="12753">
                  <a:moveTo>
                    <a:pt x="6036" y="253"/>
                  </a:moveTo>
                  <a:cubicBezTo>
                    <a:pt x="6773" y="253"/>
                    <a:pt x="7439" y="595"/>
                    <a:pt x="7698" y="1453"/>
                  </a:cubicBezTo>
                  <a:cubicBezTo>
                    <a:pt x="7718" y="1513"/>
                    <a:pt x="7770" y="1548"/>
                    <a:pt x="7826" y="1548"/>
                  </a:cubicBezTo>
                  <a:cubicBezTo>
                    <a:pt x="7848" y="1548"/>
                    <a:pt x="7871" y="1542"/>
                    <a:pt x="7893" y="1530"/>
                  </a:cubicBezTo>
                  <a:cubicBezTo>
                    <a:pt x="8223" y="1324"/>
                    <a:pt x="8585" y="1194"/>
                    <a:pt x="8931" y="1194"/>
                  </a:cubicBezTo>
                  <a:cubicBezTo>
                    <a:pt x="9313" y="1194"/>
                    <a:pt x="9676" y="1351"/>
                    <a:pt x="9954" y="1739"/>
                  </a:cubicBezTo>
                  <a:cubicBezTo>
                    <a:pt x="10331" y="2277"/>
                    <a:pt x="10415" y="2969"/>
                    <a:pt x="10177" y="3583"/>
                  </a:cubicBezTo>
                  <a:cubicBezTo>
                    <a:pt x="10156" y="3653"/>
                    <a:pt x="10191" y="3723"/>
                    <a:pt x="10261" y="3744"/>
                  </a:cubicBezTo>
                  <a:cubicBezTo>
                    <a:pt x="12517" y="4296"/>
                    <a:pt x="11714" y="7564"/>
                    <a:pt x="10240" y="8514"/>
                  </a:cubicBezTo>
                  <a:cubicBezTo>
                    <a:pt x="10185" y="8550"/>
                    <a:pt x="10171" y="8608"/>
                    <a:pt x="10184" y="8660"/>
                  </a:cubicBezTo>
                  <a:lnTo>
                    <a:pt x="10184" y="8660"/>
                  </a:lnTo>
                  <a:cubicBezTo>
                    <a:pt x="10184" y="8660"/>
                    <a:pt x="10184" y="8660"/>
                    <a:pt x="10184" y="8661"/>
                  </a:cubicBezTo>
                  <a:cubicBezTo>
                    <a:pt x="10427" y="9767"/>
                    <a:pt x="9395" y="10410"/>
                    <a:pt x="8400" y="10410"/>
                  </a:cubicBezTo>
                  <a:cubicBezTo>
                    <a:pt x="7730" y="10410"/>
                    <a:pt x="7078" y="10119"/>
                    <a:pt x="6839" y="9485"/>
                  </a:cubicBezTo>
                  <a:cubicBezTo>
                    <a:pt x="6819" y="9422"/>
                    <a:pt x="6764" y="9387"/>
                    <a:pt x="6708" y="9387"/>
                  </a:cubicBezTo>
                  <a:cubicBezTo>
                    <a:pt x="6665" y="9387"/>
                    <a:pt x="6622" y="9407"/>
                    <a:pt x="6594" y="9450"/>
                  </a:cubicBezTo>
                  <a:cubicBezTo>
                    <a:pt x="6183" y="9989"/>
                    <a:pt x="5484" y="10258"/>
                    <a:pt x="4806" y="10258"/>
                  </a:cubicBezTo>
                  <a:cubicBezTo>
                    <a:pt x="3780" y="10258"/>
                    <a:pt x="2799" y="9645"/>
                    <a:pt x="2921" y="8430"/>
                  </a:cubicBezTo>
                  <a:cubicBezTo>
                    <a:pt x="2921" y="8353"/>
                    <a:pt x="2858" y="8297"/>
                    <a:pt x="2788" y="8297"/>
                  </a:cubicBezTo>
                  <a:cubicBezTo>
                    <a:pt x="2750" y="8300"/>
                    <a:pt x="2712" y="8301"/>
                    <a:pt x="2674" y="8301"/>
                  </a:cubicBezTo>
                  <a:cubicBezTo>
                    <a:pt x="1147" y="8301"/>
                    <a:pt x="332" y="6129"/>
                    <a:pt x="1566" y="5155"/>
                  </a:cubicBezTo>
                  <a:cubicBezTo>
                    <a:pt x="1608" y="5113"/>
                    <a:pt x="1615" y="5050"/>
                    <a:pt x="1587" y="4994"/>
                  </a:cubicBezTo>
                  <a:cubicBezTo>
                    <a:pt x="984" y="3770"/>
                    <a:pt x="1493" y="1572"/>
                    <a:pt x="3047" y="1572"/>
                  </a:cubicBezTo>
                  <a:cubicBezTo>
                    <a:pt x="3169" y="1572"/>
                    <a:pt x="3296" y="1585"/>
                    <a:pt x="3431" y="1614"/>
                  </a:cubicBezTo>
                  <a:cubicBezTo>
                    <a:pt x="3442" y="1616"/>
                    <a:pt x="3453" y="1618"/>
                    <a:pt x="3465" y="1618"/>
                  </a:cubicBezTo>
                  <a:cubicBezTo>
                    <a:pt x="3510" y="1618"/>
                    <a:pt x="3555" y="1596"/>
                    <a:pt x="3577" y="1551"/>
                  </a:cubicBezTo>
                  <a:cubicBezTo>
                    <a:pt x="4050" y="804"/>
                    <a:pt x="5100" y="253"/>
                    <a:pt x="6036" y="253"/>
                  </a:cubicBezTo>
                  <a:close/>
                  <a:moveTo>
                    <a:pt x="6026" y="1"/>
                  </a:moveTo>
                  <a:cubicBezTo>
                    <a:pt x="5036" y="1"/>
                    <a:pt x="3944" y="547"/>
                    <a:pt x="3393" y="1345"/>
                  </a:cubicBezTo>
                  <a:lnTo>
                    <a:pt x="3393" y="1345"/>
                  </a:lnTo>
                  <a:cubicBezTo>
                    <a:pt x="3271" y="1324"/>
                    <a:pt x="3153" y="1314"/>
                    <a:pt x="3039" y="1314"/>
                  </a:cubicBezTo>
                  <a:cubicBezTo>
                    <a:pt x="1321" y="1314"/>
                    <a:pt x="681" y="3597"/>
                    <a:pt x="1304" y="5028"/>
                  </a:cubicBezTo>
                  <a:lnTo>
                    <a:pt x="1304" y="5028"/>
                  </a:lnTo>
                  <a:cubicBezTo>
                    <a:pt x="0" y="6161"/>
                    <a:pt x="941" y="8554"/>
                    <a:pt x="2640" y="8567"/>
                  </a:cubicBezTo>
                  <a:lnTo>
                    <a:pt x="2640" y="8567"/>
                  </a:lnTo>
                  <a:cubicBezTo>
                    <a:pt x="2613" y="9501"/>
                    <a:pt x="3265" y="10229"/>
                    <a:pt x="4164" y="10463"/>
                  </a:cubicBezTo>
                  <a:cubicBezTo>
                    <a:pt x="4385" y="10522"/>
                    <a:pt x="4609" y="10551"/>
                    <a:pt x="4830" y="10551"/>
                  </a:cubicBezTo>
                  <a:cubicBezTo>
                    <a:pt x="5521" y="10551"/>
                    <a:pt x="6187" y="10269"/>
                    <a:pt x="6664" y="9755"/>
                  </a:cubicBezTo>
                  <a:lnTo>
                    <a:pt x="6664" y="9755"/>
                  </a:lnTo>
                  <a:cubicBezTo>
                    <a:pt x="7000" y="10379"/>
                    <a:pt x="7688" y="10666"/>
                    <a:pt x="8389" y="10666"/>
                  </a:cubicBezTo>
                  <a:cubicBezTo>
                    <a:pt x="9506" y="10666"/>
                    <a:pt x="10654" y="9938"/>
                    <a:pt x="10449" y="8693"/>
                  </a:cubicBezTo>
                  <a:lnTo>
                    <a:pt x="10449" y="8693"/>
                  </a:lnTo>
                  <a:cubicBezTo>
                    <a:pt x="12028" y="7581"/>
                    <a:pt x="12752" y="4219"/>
                    <a:pt x="10464" y="3529"/>
                  </a:cubicBezTo>
                  <a:lnTo>
                    <a:pt x="10464" y="3529"/>
                  </a:lnTo>
                  <a:cubicBezTo>
                    <a:pt x="10685" y="2813"/>
                    <a:pt x="10533" y="2027"/>
                    <a:pt x="10045" y="1446"/>
                  </a:cubicBezTo>
                  <a:cubicBezTo>
                    <a:pt x="9726" y="1081"/>
                    <a:pt x="9331" y="928"/>
                    <a:pt x="8923" y="928"/>
                  </a:cubicBezTo>
                  <a:cubicBezTo>
                    <a:pt x="8575" y="928"/>
                    <a:pt x="8218" y="1038"/>
                    <a:pt x="7888" y="1222"/>
                  </a:cubicBezTo>
                  <a:lnTo>
                    <a:pt x="7888" y="1222"/>
                  </a:lnTo>
                  <a:cubicBezTo>
                    <a:pt x="7558" y="356"/>
                    <a:pt x="6825" y="1"/>
                    <a:pt x="60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7491767" y="1878193"/>
              <a:ext cx="108057" cy="91258"/>
            </a:xfrm>
            <a:custGeom>
              <a:rect b="b" l="l" r="r" t="t"/>
              <a:pathLst>
                <a:path extrusionOk="0" h="1407" w="1666">
                  <a:moveTo>
                    <a:pt x="775" y="262"/>
                  </a:moveTo>
                  <a:cubicBezTo>
                    <a:pt x="805" y="262"/>
                    <a:pt x="833" y="265"/>
                    <a:pt x="859" y="270"/>
                  </a:cubicBezTo>
                  <a:cubicBezTo>
                    <a:pt x="863" y="270"/>
                    <a:pt x="866" y="270"/>
                    <a:pt x="870" y="271"/>
                  </a:cubicBezTo>
                  <a:lnTo>
                    <a:pt x="870" y="271"/>
                  </a:lnTo>
                  <a:cubicBezTo>
                    <a:pt x="1113" y="341"/>
                    <a:pt x="1348" y="536"/>
                    <a:pt x="1299" y="815"/>
                  </a:cubicBezTo>
                  <a:cubicBezTo>
                    <a:pt x="1267" y="1030"/>
                    <a:pt x="1094" y="1146"/>
                    <a:pt x="900" y="1146"/>
                  </a:cubicBezTo>
                  <a:cubicBezTo>
                    <a:pt x="843" y="1146"/>
                    <a:pt x="784" y="1136"/>
                    <a:pt x="727" y="1115"/>
                  </a:cubicBezTo>
                  <a:cubicBezTo>
                    <a:pt x="524" y="1024"/>
                    <a:pt x="378" y="849"/>
                    <a:pt x="322" y="633"/>
                  </a:cubicBezTo>
                  <a:cubicBezTo>
                    <a:pt x="279" y="394"/>
                    <a:pt x="559" y="262"/>
                    <a:pt x="775" y="262"/>
                  </a:cubicBezTo>
                  <a:close/>
                  <a:moveTo>
                    <a:pt x="797" y="0"/>
                  </a:moveTo>
                  <a:cubicBezTo>
                    <a:pt x="484" y="0"/>
                    <a:pt x="124" y="160"/>
                    <a:pt x="63" y="493"/>
                  </a:cubicBezTo>
                  <a:cubicBezTo>
                    <a:pt x="0" y="842"/>
                    <a:pt x="350" y="1262"/>
                    <a:pt x="664" y="1366"/>
                  </a:cubicBezTo>
                  <a:cubicBezTo>
                    <a:pt x="744" y="1393"/>
                    <a:pt x="826" y="1407"/>
                    <a:pt x="907" y="1407"/>
                  </a:cubicBezTo>
                  <a:cubicBezTo>
                    <a:pt x="1198" y="1407"/>
                    <a:pt x="1469" y="1234"/>
                    <a:pt x="1551" y="933"/>
                  </a:cubicBezTo>
                  <a:cubicBezTo>
                    <a:pt x="1665" y="509"/>
                    <a:pt x="1351" y="156"/>
                    <a:pt x="978" y="25"/>
                  </a:cubicBezTo>
                  <a:lnTo>
                    <a:pt x="978" y="25"/>
                  </a:lnTo>
                  <a:cubicBezTo>
                    <a:pt x="966" y="19"/>
                    <a:pt x="952" y="14"/>
                    <a:pt x="936" y="11"/>
                  </a:cubicBezTo>
                  <a:lnTo>
                    <a:pt x="936" y="11"/>
                  </a:lnTo>
                  <a:cubicBezTo>
                    <a:pt x="936" y="11"/>
                    <a:pt x="936" y="11"/>
                    <a:pt x="936" y="11"/>
                  </a:cubicBezTo>
                  <a:cubicBezTo>
                    <a:pt x="935" y="11"/>
                    <a:pt x="934" y="11"/>
                    <a:pt x="933" y="11"/>
                  </a:cubicBezTo>
                  <a:lnTo>
                    <a:pt x="933" y="11"/>
                  </a:lnTo>
                  <a:cubicBezTo>
                    <a:pt x="890" y="4"/>
                    <a:pt x="844" y="0"/>
                    <a:pt x="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7422886" y="1968997"/>
              <a:ext cx="71605" cy="65573"/>
            </a:xfrm>
            <a:custGeom>
              <a:rect b="b" l="l" r="r" t="t"/>
              <a:pathLst>
                <a:path extrusionOk="0" h="1011" w="1104">
                  <a:moveTo>
                    <a:pt x="526" y="265"/>
                  </a:moveTo>
                  <a:cubicBezTo>
                    <a:pt x="568" y="265"/>
                    <a:pt x="613" y="278"/>
                    <a:pt x="657" y="302"/>
                  </a:cubicBezTo>
                  <a:cubicBezTo>
                    <a:pt x="783" y="378"/>
                    <a:pt x="818" y="546"/>
                    <a:pt x="734" y="665"/>
                  </a:cubicBezTo>
                  <a:cubicBezTo>
                    <a:pt x="694" y="722"/>
                    <a:pt x="625" y="749"/>
                    <a:pt x="555" y="749"/>
                  </a:cubicBezTo>
                  <a:cubicBezTo>
                    <a:pt x="480" y="749"/>
                    <a:pt x="404" y="719"/>
                    <a:pt x="357" y="665"/>
                  </a:cubicBezTo>
                  <a:cubicBezTo>
                    <a:pt x="301" y="581"/>
                    <a:pt x="301" y="469"/>
                    <a:pt x="357" y="378"/>
                  </a:cubicBezTo>
                  <a:cubicBezTo>
                    <a:pt x="396" y="300"/>
                    <a:pt x="457" y="265"/>
                    <a:pt x="526" y="265"/>
                  </a:cubicBezTo>
                  <a:close/>
                  <a:moveTo>
                    <a:pt x="519" y="1"/>
                  </a:moveTo>
                  <a:cubicBezTo>
                    <a:pt x="361" y="1"/>
                    <a:pt x="216" y="77"/>
                    <a:pt x="127" y="246"/>
                  </a:cubicBezTo>
                  <a:cubicBezTo>
                    <a:pt x="1" y="448"/>
                    <a:pt x="36" y="714"/>
                    <a:pt x="210" y="881"/>
                  </a:cubicBezTo>
                  <a:cubicBezTo>
                    <a:pt x="308" y="966"/>
                    <a:pt x="434" y="1010"/>
                    <a:pt x="559" y="1010"/>
                  </a:cubicBezTo>
                  <a:cubicBezTo>
                    <a:pt x="710" y="1010"/>
                    <a:pt x="859" y="945"/>
                    <a:pt x="951" y="811"/>
                  </a:cubicBezTo>
                  <a:cubicBezTo>
                    <a:pt x="1103" y="579"/>
                    <a:pt x="1048" y="264"/>
                    <a:pt x="825" y="96"/>
                  </a:cubicBezTo>
                  <a:lnTo>
                    <a:pt x="825" y="96"/>
                  </a:lnTo>
                  <a:cubicBezTo>
                    <a:pt x="816" y="86"/>
                    <a:pt x="804" y="78"/>
                    <a:pt x="790" y="71"/>
                  </a:cubicBezTo>
                  <a:lnTo>
                    <a:pt x="790" y="71"/>
                  </a:lnTo>
                  <a:cubicBezTo>
                    <a:pt x="790" y="71"/>
                    <a:pt x="790" y="71"/>
                    <a:pt x="790" y="71"/>
                  </a:cubicBezTo>
                  <a:cubicBezTo>
                    <a:pt x="785" y="68"/>
                    <a:pt x="779" y="65"/>
                    <a:pt x="774" y="63"/>
                  </a:cubicBezTo>
                  <a:lnTo>
                    <a:pt x="774" y="63"/>
                  </a:lnTo>
                  <a:cubicBezTo>
                    <a:pt x="690" y="23"/>
                    <a:pt x="603" y="1"/>
                    <a:pt x="5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7479963" y="1331293"/>
              <a:ext cx="208006" cy="182257"/>
            </a:xfrm>
            <a:custGeom>
              <a:rect b="b" l="l" r="r" t="t"/>
              <a:pathLst>
                <a:path extrusionOk="0" h="2810" w="3207">
                  <a:moveTo>
                    <a:pt x="2314" y="1"/>
                  </a:moveTo>
                  <a:cubicBezTo>
                    <a:pt x="2178" y="1"/>
                    <a:pt x="2043" y="24"/>
                    <a:pt x="1914" y="69"/>
                  </a:cubicBezTo>
                  <a:cubicBezTo>
                    <a:pt x="1691" y="125"/>
                    <a:pt x="1502" y="258"/>
                    <a:pt x="1370" y="440"/>
                  </a:cubicBezTo>
                  <a:cubicBezTo>
                    <a:pt x="1307" y="412"/>
                    <a:pt x="1251" y="391"/>
                    <a:pt x="1188" y="377"/>
                  </a:cubicBezTo>
                  <a:cubicBezTo>
                    <a:pt x="1123" y="358"/>
                    <a:pt x="1057" y="348"/>
                    <a:pt x="991" y="348"/>
                  </a:cubicBezTo>
                  <a:cubicBezTo>
                    <a:pt x="889" y="348"/>
                    <a:pt x="789" y="372"/>
                    <a:pt x="699" y="419"/>
                  </a:cubicBezTo>
                  <a:cubicBezTo>
                    <a:pt x="518" y="523"/>
                    <a:pt x="420" y="726"/>
                    <a:pt x="364" y="928"/>
                  </a:cubicBezTo>
                  <a:cubicBezTo>
                    <a:pt x="329" y="1075"/>
                    <a:pt x="322" y="1229"/>
                    <a:pt x="357" y="1375"/>
                  </a:cubicBezTo>
                  <a:lnTo>
                    <a:pt x="357" y="1382"/>
                  </a:lnTo>
                  <a:cubicBezTo>
                    <a:pt x="106" y="1557"/>
                    <a:pt x="1" y="1885"/>
                    <a:pt x="113" y="2172"/>
                  </a:cubicBezTo>
                  <a:cubicBezTo>
                    <a:pt x="224" y="2416"/>
                    <a:pt x="476" y="2556"/>
                    <a:pt x="706" y="2688"/>
                  </a:cubicBezTo>
                  <a:cubicBezTo>
                    <a:pt x="804" y="2744"/>
                    <a:pt x="902" y="2786"/>
                    <a:pt x="1007" y="2807"/>
                  </a:cubicBezTo>
                  <a:cubicBezTo>
                    <a:pt x="1028" y="2809"/>
                    <a:pt x="1049" y="2810"/>
                    <a:pt x="1070" y="2810"/>
                  </a:cubicBezTo>
                  <a:cubicBezTo>
                    <a:pt x="1216" y="2810"/>
                    <a:pt x="1360" y="2769"/>
                    <a:pt x="1488" y="2695"/>
                  </a:cubicBezTo>
                  <a:cubicBezTo>
                    <a:pt x="1649" y="2612"/>
                    <a:pt x="1789" y="2486"/>
                    <a:pt x="1887" y="2332"/>
                  </a:cubicBezTo>
                  <a:cubicBezTo>
                    <a:pt x="1989" y="2372"/>
                    <a:pt x="2098" y="2391"/>
                    <a:pt x="2205" y="2391"/>
                  </a:cubicBezTo>
                  <a:cubicBezTo>
                    <a:pt x="2346" y="2391"/>
                    <a:pt x="2486" y="2358"/>
                    <a:pt x="2613" y="2290"/>
                  </a:cubicBezTo>
                  <a:cubicBezTo>
                    <a:pt x="2850" y="2144"/>
                    <a:pt x="3032" y="1913"/>
                    <a:pt x="3109" y="1641"/>
                  </a:cubicBezTo>
                  <a:cubicBezTo>
                    <a:pt x="3179" y="1375"/>
                    <a:pt x="3207" y="1096"/>
                    <a:pt x="3179" y="817"/>
                  </a:cubicBezTo>
                  <a:cubicBezTo>
                    <a:pt x="3172" y="691"/>
                    <a:pt x="3151" y="572"/>
                    <a:pt x="3109" y="461"/>
                  </a:cubicBezTo>
                  <a:cubicBezTo>
                    <a:pt x="3004" y="244"/>
                    <a:pt x="2815" y="90"/>
                    <a:pt x="2592" y="34"/>
                  </a:cubicBezTo>
                  <a:cubicBezTo>
                    <a:pt x="2501" y="12"/>
                    <a:pt x="2407" y="1"/>
                    <a:pt x="2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7472309" y="1322926"/>
              <a:ext cx="225064" cy="197304"/>
            </a:xfrm>
            <a:custGeom>
              <a:rect b="b" l="l" r="r" t="t"/>
              <a:pathLst>
                <a:path extrusionOk="0" h="3042" w="3470">
                  <a:moveTo>
                    <a:pt x="330" y="1204"/>
                  </a:moveTo>
                  <a:cubicBezTo>
                    <a:pt x="329" y="1204"/>
                    <a:pt x="329" y="1206"/>
                    <a:pt x="328" y="1211"/>
                  </a:cubicBezTo>
                  <a:cubicBezTo>
                    <a:pt x="329" y="1209"/>
                    <a:pt x="329" y="1206"/>
                    <a:pt x="330" y="1204"/>
                  </a:cubicBezTo>
                  <a:lnTo>
                    <a:pt x="330" y="1204"/>
                  </a:lnTo>
                  <a:cubicBezTo>
                    <a:pt x="330" y="1204"/>
                    <a:pt x="330" y="1204"/>
                    <a:pt x="330" y="1204"/>
                  </a:cubicBezTo>
                  <a:close/>
                  <a:moveTo>
                    <a:pt x="2414" y="275"/>
                  </a:moveTo>
                  <a:cubicBezTo>
                    <a:pt x="2785" y="275"/>
                    <a:pt x="3125" y="484"/>
                    <a:pt x="3171" y="953"/>
                  </a:cubicBezTo>
                  <a:cubicBezTo>
                    <a:pt x="3171" y="956"/>
                    <a:pt x="3171" y="960"/>
                    <a:pt x="3172" y="963"/>
                  </a:cubicBezTo>
                  <a:lnTo>
                    <a:pt x="3172" y="963"/>
                  </a:lnTo>
                  <a:cubicBezTo>
                    <a:pt x="3198" y="1571"/>
                    <a:pt x="3009" y="2389"/>
                    <a:pt x="2342" y="2389"/>
                  </a:cubicBezTo>
                  <a:cubicBezTo>
                    <a:pt x="2252" y="2389"/>
                    <a:pt x="2154" y="2375"/>
                    <a:pt x="2046" y="2343"/>
                  </a:cubicBezTo>
                  <a:cubicBezTo>
                    <a:pt x="2037" y="2340"/>
                    <a:pt x="2027" y="2339"/>
                    <a:pt x="2017" y="2339"/>
                  </a:cubicBezTo>
                  <a:cubicBezTo>
                    <a:pt x="1970" y="2339"/>
                    <a:pt x="1923" y="2365"/>
                    <a:pt x="1900" y="2405"/>
                  </a:cubicBezTo>
                  <a:cubicBezTo>
                    <a:pt x="1720" y="2651"/>
                    <a:pt x="1487" y="2781"/>
                    <a:pt x="1237" y="2781"/>
                  </a:cubicBezTo>
                  <a:cubicBezTo>
                    <a:pt x="1089" y="2781"/>
                    <a:pt x="935" y="2736"/>
                    <a:pt x="782" y="2643"/>
                  </a:cubicBezTo>
                  <a:cubicBezTo>
                    <a:pt x="370" y="2398"/>
                    <a:pt x="140" y="1965"/>
                    <a:pt x="580" y="1616"/>
                  </a:cubicBezTo>
                  <a:cubicBezTo>
                    <a:pt x="608" y="1581"/>
                    <a:pt x="622" y="1532"/>
                    <a:pt x="608" y="1483"/>
                  </a:cubicBezTo>
                  <a:cubicBezTo>
                    <a:pt x="510" y="1204"/>
                    <a:pt x="636" y="946"/>
                    <a:pt x="831" y="764"/>
                  </a:cubicBezTo>
                  <a:cubicBezTo>
                    <a:pt x="934" y="669"/>
                    <a:pt x="1039" y="630"/>
                    <a:pt x="1152" y="630"/>
                  </a:cubicBezTo>
                  <a:cubicBezTo>
                    <a:pt x="1246" y="630"/>
                    <a:pt x="1345" y="657"/>
                    <a:pt x="1453" y="701"/>
                  </a:cubicBezTo>
                  <a:cubicBezTo>
                    <a:pt x="1465" y="705"/>
                    <a:pt x="1478" y="707"/>
                    <a:pt x="1490" y="707"/>
                  </a:cubicBezTo>
                  <a:cubicBezTo>
                    <a:pt x="1526" y="707"/>
                    <a:pt x="1560" y="692"/>
                    <a:pt x="1585" y="666"/>
                  </a:cubicBezTo>
                  <a:cubicBezTo>
                    <a:pt x="1787" y="415"/>
                    <a:pt x="2111" y="275"/>
                    <a:pt x="2414" y="275"/>
                  </a:cubicBezTo>
                  <a:close/>
                  <a:moveTo>
                    <a:pt x="2411" y="1"/>
                  </a:moveTo>
                  <a:cubicBezTo>
                    <a:pt x="2238" y="1"/>
                    <a:pt x="2055" y="38"/>
                    <a:pt x="1872" y="115"/>
                  </a:cubicBezTo>
                  <a:cubicBezTo>
                    <a:pt x="1732" y="170"/>
                    <a:pt x="1606" y="331"/>
                    <a:pt x="1474" y="380"/>
                  </a:cubicBezTo>
                  <a:cubicBezTo>
                    <a:pt x="1448" y="389"/>
                    <a:pt x="1421" y="392"/>
                    <a:pt x="1393" y="392"/>
                  </a:cubicBezTo>
                  <a:cubicBezTo>
                    <a:pt x="1294" y="392"/>
                    <a:pt x="1182" y="350"/>
                    <a:pt x="1075" y="350"/>
                  </a:cubicBezTo>
                  <a:cubicBezTo>
                    <a:pt x="1064" y="350"/>
                    <a:pt x="1052" y="351"/>
                    <a:pt x="1041" y="352"/>
                  </a:cubicBezTo>
                  <a:cubicBezTo>
                    <a:pt x="692" y="387"/>
                    <a:pt x="475" y="645"/>
                    <a:pt x="384" y="967"/>
                  </a:cubicBezTo>
                  <a:cubicBezTo>
                    <a:pt x="357" y="1041"/>
                    <a:pt x="343" y="1123"/>
                    <a:pt x="330" y="1204"/>
                  </a:cubicBezTo>
                  <a:lnTo>
                    <a:pt x="330" y="1204"/>
                  </a:lnTo>
                  <a:cubicBezTo>
                    <a:pt x="333" y="1204"/>
                    <a:pt x="328" y="1431"/>
                    <a:pt x="339" y="1515"/>
                  </a:cubicBezTo>
                  <a:lnTo>
                    <a:pt x="339" y="1515"/>
                  </a:lnTo>
                  <a:cubicBezTo>
                    <a:pt x="299" y="1530"/>
                    <a:pt x="219" y="1595"/>
                    <a:pt x="224" y="1595"/>
                  </a:cubicBezTo>
                  <a:cubicBezTo>
                    <a:pt x="189" y="1630"/>
                    <a:pt x="161" y="1679"/>
                    <a:pt x="140" y="1735"/>
                  </a:cubicBezTo>
                  <a:cubicBezTo>
                    <a:pt x="0" y="2028"/>
                    <a:pt x="63" y="2384"/>
                    <a:pt x="300" y="2608"/>
                  </a:cubicBezTo>
                  <a:cubicBezTo>
                    <a:pt x="575" y="2893"/>
                    <a:pt x="898" y="3041"/>
                    <a:pt x="1214" y="3041"/>
                  </a:cubicBezTo>
                  <a:cubicBezTo>
                    <a:pt x="1519" y="3041"/>
                    <a:pt x="1817" y="2903"/>
                    <a:pt x="2057" y="2615"/>
                  </a:cubicBezTo>
                  <a:lnTo>
                    <a:pt x="2057" y="2615"/>
                  </a:lnTo>
                  <a:cubicBezTo>
                    <a:pt x="2156" y="2639"/>
                    <a:pt x="2249" y="2650"/>
                    <a:pt x="2336" y="2650"/>
                  </a:cubicBezTo>
                  <a:cubicBezTo>
                    <a:pt x="3140" y="2650"/>
                    <a:pt x="3470" y="1727"/>
                    <a:pt x="3430" y="955"/>
                  </a:cubicBezTo>
                  <a:lnTo>
                    <a:pt x="3430" y="955"/>
                  </a:lnTo>
                  <a:cubicBezTo>
                    <a:pt x="3430" y="952"/>
                    <a:pt x="3430" y="949"/>
                    <a:pt x="3429" y="946"/>
                  </a:cubicBezTo>
                  <a:lnTo>
                    <a:pt x="3429" y="946"/>
                  </a:lnTo>
                  <a:cubicBezTo>
                    <a:pt x="3429" y="946"/>
                    <a:pt x="3429" y="946"/>
                    <a:pt x="3429" y="946"/>
                  </a:cubicBezTo>
                  <a:cubicBezTo>
                    <a:pt x="3429" y="938"/>
                    <a:pt x="3428" y="932"/>
                    <a:pt x="3427" y="925"/>
                  </a:cubicBezTo>
                  <a:lnTo>
                    <a:pt x="3427" y="925"/>
                  </a:lnTo>
                  <a:cubicBezTo>
                    <a:pt x="3356" y="330"/>
                    <a:pt x="2927" y="1"/>
                    <a:pt x="24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D6D7F"/>
                </a:solidFill>
              </a:endParaRPr>
            </a:p>
          </p:txBody>
        </p:sp>
      </p:grpSp>
      <p:sp>
        <p:nvSpPr>
          <p:cNvPr id="597" name="Google Shape;597;p36"/>
          <p:cNvSpPr txBox="1"/>
          <p:nvPr>
            <p:ph idx="4294967295" type="title"/>
          </p:nvPr>
        </p:nvSpPr>
        <p:spPr>
          <a:xfrm>
            <a:off x="2626375" y="1978675"/>
            <a:ext cx="3250800" cy="149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solidFill>
                  <a:schemeClr val="accent3"/>
                </a:solidFill>
              </a:rPr>
              <a:t>But </a:t>
            </a:r>
            <a:endParaRPr sz="4800">
              <a:solidFill>
                <a:schemeClr val="accent3"/>
              </a:solidFill>
            </a:endParaRPr>
          </a:p>
          <a:p>
            <a:pPr indent="0" lvl="0" marL="0" rtl="0" algn="ctr">
              <a:spcBef>
                <a:spcPts val="0"/>
              </a:spcBef>
              <a:spcAft>
                <a:spcPts val="0"/>
              </a:spcAft>
              <a:buClr>
                <a:schemeClr val="dk1"/>
              </a:buClr>
              <a:buSzPts val="1100"/>
              <a:buFont typeface="Arial"/>
              <a:buNone/>
            </a:pPr>
            <a:r>
              <a:rPr lang="en" sz="4800">
                <a:solidFill>
                  <a:schemeClr val="accent3"/>
                </a:solidFill>
              </a:rPr>
              <a:t>How?</a:t>
            </a:r>
            <a:endParaRPr sz="4800">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7"/>
          <p:cNvSpPr txBox="1"/>
          <p:nvPr>
            <p:ph type="title"/>
          </p:nvPr>
        </p:nvSpPr>
        <p:spPr>
          <a:xfrm>
            <a:off x="607863" y="431217"/>
            <a:ext cx="7795800" cy="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Roles of</a:t>
            </a:r>
            <a:endParaRPr/>
          </a:p>
          <a:p>
            <a:pPr indent="0" lvl="0" marL="0" rtl="0" algn="l">
              <a:spcBef>
                <a:spcPts val="0"/>
              </a:spcBef>
              <a:spcAft>
                <a:spcPts val="0"/>
              </a:spcAft>
              <a:buClr>
                <a:schemeClr val="dk1"/>
              </a:buClr>
              <a:buSzPts val="1100"/>
              <a:buFont typeface="Arial"/>
              <a:buNone/>
            </a:pPr>
            <a:r>
              <a:rPr lang="en"/>
              <a:t>Data Management</a:t>
            </a:r>
            <a:endParaRPr/>
          </a:p>
        </p:txBody>
      </p:sp>
      <p:graphicFrame>
        <p:nvGraphicFramePr>
          <p:cNvPr id="603" name="Google Shape;603;p37"/>
          <p:cNvGraphicFramePr/>
          <p:nvPr/>
        </p:nvGraphicFramePr>
        <p:xfrm>
          <a:off x="1280625" y="1888275"/>
          <a:ext cx="3000000" cy="3000000"/>
        </p:xfrm>
        <a:graphic>
          <a:graphicData uri="http://schemas.openxmlformats.org/drawingml/2006/table">
            <a:tbl>
              <a:tblPr>
                <a:noFill/>
                <a:tableStyleId>{96FC61BE-BCBC-4C21-8D69-54D2CB906098}</a:tableStyleId>
              </a:tblPr>
              <a:tblGrid>
                <a:gridCol w="2274925"/>
                <a:gridCol w="3834825"/>
              </a:tblGrid>
              <a:tr h="484175">
                <a:tc>
                  <a:txBody>
                    <a:bodyPr/>
                    <a:lstStyle/>
                    <a:p>
                      <a:pPr indent="0" lvl="0" marL="0" marR="182880" rtl="0" algn="ctr">
                        <a:spcBef>
                          <a:spcPts val="0"/>
                        </a:spcBef>
                        <a:spcAft>
                          <a:spcPts val="0"/>
                        </a:spcAft>
                        <a:buNone/>
                      </a:pPr>
                      <a:r>
                        <a:rPr b="1" lang="en">
                          <a:solidFill>
                            <a:schemeClr val="dk1"/>
                          </a:solidFill>
                          <a:latin typeface="Lato"/>
                          <a:ea typeface="Lato"/>
                          <a:cs typeface="Lato"/>
                          <a:sym typeface="Lato"/>
                        </a:rPr>
                        <a:t>Persisting Data</a:t>
                      </a:r>
                      <a:endParaRPr b="1">
                        <a:solidFill>
                          <a:schemeClr val="dk1"/>
                        </a:solidFill>
                        <a:latin typeface="Lato"/>
                        <a:ea typeface="Lato"/>
                        <a:cs typeface="Lato"/>
                        <a:sym typeface="Lato"/>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Lato"/>
                          <a:ea typeface="Lato"/>
                          <a:cs typeface="Lato"/>
                          <a:sym typeface="Lato"/>
                        </a:rPr>
                        <a:t>Allows us to store data in a database and access it whenever we need it</a:t>
                      </a:r>
                      <a:endParaRPr>
                        <a:solidFill>
                          <a:schemeClr val="dk1"/>
                        </a:solidFill>
                        <a:latin typeface="Lato"/>
                        <a:ea typeface="Lato"/>
                        <a:cs typeface="Lato"/>
                        <a:sym typeface="Lato"/>
                      </a:endParaRPr>
                    </a:p>
                  </a:txBody>
                  <a:tcPr marT="91425" marB="91425" marR="91425" marL="274300" anchor="ctr">
                    <a:lnL cap="flat" cmpd="sng" w="19050">
                      <a:solidFill>
                        <a:schemeClr val="accent1"/>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r>
              <a:tr h="489075">
                <a:tc>
                  <a:txBody>
                    <a:bodyPr/>
                    <a:lstStyle/>
                    <a:p>
                      <a:pPr indent="0" lvl="0" marL="0" marR="182880" rtl="0" algn="ctr">
                        <a:spcBef>
                          <a:spcPts val="0"/>
                        </a:spcBef>
                        <a:spcAft>
                          <a:spcPts val="0"/>
                        </a:spcAft>
                        <a:buNone/>
                      </a:pPr>
                      <a:r>
                        <a:rPr b="1" lang="en">
                          <a:solidFill>
                            <a:schemeClr val="dk1"/>
                          </a:solidFill>
                          <a:latin typeface="Lato"/>
                          <a:ea typeface="Lato"/>
                          <a:cs typeface="Lato"/>
                          <a:sym typeface="Lato"/>
                        </a:rPr>
                        <a:t>Making Data </a:t>
                      </a:r>
                      <a:endParaRPr b="1">
                        <a:solidFill>
                          <a:schemeClr val="dk1"/>
                        </a:solidFill>
                        <a:latin typeface="Lato"/>
                        <a:ea typeface="Lato"/>
                        <a:cs typeface="Lato"/>
                        <a:sym typeface="Lato"/>
                      </a:endParaRPr>
                    </a:p>
                    <a:p>
                      <a:pPr indent="0" lvl="0" marL="0" marR="182880" rtl="0" algn="ctr">
                        <a:spcBef>
                          <a:spcPts val="0"/>
                        </a:spcBef>
                        <a:spcAft>
                          <a:spcPts val="0"/>
                        </a:spcAft>
                        <a:buNone/>
                      </a:pPr>
                      <a:r>
                        <a:rPr b="1" lang="en">
                          <a:solidFill>
                            <a:schemeClr val="dk1"/>
                          </a:solidFill>
                          <a:latin typeface="Lato"/>
                          <a:ea typeface="Lato"/>
                          <a:cs typeface="Lato"/>
                          <a:sym typeface="Lato"/>
                        </a:rPr>
                        <a:t>Accessible</a:t>
                      </a:r>
                      <a:endParaRPr b="1">
                        <a:solidFill>
                          <a:schemeClr val="dk1"/>
                        </a:solidFill>
                        <a:latin typeface="Lato"/>
                        <a:ea typeface="Lato"/>
                        <a:cs typeface="Lato"/>
                        <a:sym typeface="Lato"/>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Lato"/>
                          <a:ea typeface="Lato"/>
                          <a:cs typeface="Lato"/>
                          <a:sym typeface="Lato"/>
                        </a:rPr>
                        <a:t>SQL language allows us to make queries needed for the functioning of our application</a:t>
                      </a:r>
                      <a:endParaRPr>
                        <a:solidFill>
                          <a:schemeClr val="dk1"/>
                        </a:solidFill>
                        <a:latin typeface="Lato"/>
                        <a:ea typeface="Lato"/>
                        <a:cs typeface="Lato"/>
                        <a:sym typeface="Lato"/>
                      </a:endParaRPr>
                    </a:p>
                  </a:txBody>
                  <a:tcPr marT="91425" marB="91425" marR="91425" marL="274300" anchor="ctr">
                    <a:lnL cap="flat" cmpd="sng" w="19050">
                      <a:solidFill>
                        <a:schemeClr val="accent1"/>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89075">
                <a:tc>
                  <a:txBody>
                    <a:bodyPr/>
                    <a:lstStyle/>
                    <a:p>
                      <a:pPr indent="0" lvl="0" marL="0" marR="182880" rtl="0" algn="ctr">
                        <a:spcBef>
                          <a:spcPts val="0"/>
                        </a:spcBef>
                        <a:spcAft>
                          <a:spcPts val="0"/>
                        </a:spcAft>
                        <a:buNone/>
                      </a:pPr>
                      <a:r>
                        <a:rPr b="1" lang="en">
                          <a:solidFill>
                            <a:schemeClr val="dk1"/>
                          </a:solidFill>
                          <a:latin typeface="Lato"/>
                          <a:ea typeface="Lato"/>
                          <a:cs typeface="Lato"/>
                          <a:sym typeface="Lato"/>
                        </a:rPr>
                        <a:t>Allows For Relationships Between Data</a:t>
                      </a:r>
                      <a:endParaRPr b="1">
                        <a:solidFill>
                          <a:schemeClr val="dk1"/>
                        </a:solidFill>
                        <a:latin typeface="Lato"/>
                        <a:ea typeface="Lato"/>
                        <a:cs typeface="Lato"/>
                        <a:sym typeface="Lato"/>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Lato"/>
                          <a:ea typeface="Lato"/>
                          <a:cs typeface="Lato"/>
                          <a:sym typeface="Lato"/>
                        </a:rPr>
                        <a:t>Data stored in different tables can be joined when needed</a:t>
                      </a:r>
                      <a:endParaRPr>
                        <a:solidFill>
                          <a:schemeClr val="dk1"/>
                        </a:solidFill>
                        <a:latin typeface="Lato"/>
                        <a:ea typeface="Lato"/>
                        <a:cs typeface="Lato"/>
                        <a:sym typeface="Lato"/>
                      </a:endParaRPr>
                    </a:p>
                  </a:txBody>
                  <a:tcPr marT="91425" marB="91425" marR="91425" marL="274300" anchor="ctr">
                    <a:lnL cap="flat" cmpd="sng" w="19050">
                      <a:solidFill>
                        <a:schemeClr val="accent1"/>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89075">
                <a:tc>
                  <a:txBody>
                    <a:bodyPr/>
                    <a:lstStyle/>
                    <a:p>
                      <a:pPr indent="0" lvl="0" marL="0" marR="182880" rtl="0" algn="ctr">
                        <a:spcBef>
                          <a:spcPts val="0"/>
                        </a:spcBef>
                        <a:spcAft>
                          <a:spcPts val="0"/>
                        </a:spcAft>
                        <a:buNone/>
                      </a:pPr>
                      <a:r>
                        <a:rPr b="1" lang="en">
                          <a:solidFill>
                            <a:schemeClr val="dk1"/>
                          </a:solidFill>
                          <a:latin typeface="Lato"/>
                          <a:ea typeface="Lato"/>
                          <a:cs typeface="Lato"/>
                          <a:sym typeface="Lato"/>
                        </a:rPr>
                        <a:t>Improves Security</a:t>
                      </a:r>
                      <a:endParaRPr b="1">
                        <a:solidFill>
                          <a:schemeClr val="dk1"/>
                        </a:solidFill>
                        <a:latin typeface="Lato"/>
                        <a:ea typeface="Lato"/>
                        <a:cs typeface="Lato"/>
                        <a:sym typeface="Lato"/>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Lato"/>
                          <a:ea typeface="Lato"/>
                          <a:cs typeface="Lato"/>
                          <a:sym typeface="Lato"/>
                        </a:rPr>
                        <a:t>Data is not easily accessed without some kind of authentication</a:t>
                      </a:r>
                      <a:endParaRPr>
                        <a:solidFill>
                          <a:schemeClr val="dk1"/>
                        </a:solidFill>
                        <a:latin typeface="Lato"/>
                        <a:ea typeface="Lato"/>
                        <a:cs typeface="Lato"/>
                        <a:sym typeface="Lato"/>
                      </a:endParaRPr>
                    </a:p>
                  </a:txBody>
                  <a:tcPr marT="91425" marB="91425" marR="91425" marL="274300" anchor="ctr">
                    <a:lnL cap="flat" cmpd="sng" w="19050">
                      <a:solidFill>
                        <a:schemeClr val="accent1"/>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8"/>
          <p:cNvSpPr txBox="1"/>
          <p:nvPr>
            <p:ph type="title"/>
          </p:nvPr>
        </p:nvSpPr>
        <p:spPr>
          <a:xfrm>
            <a:off x="2550175" y="2207275"/>
            <a:ext cx="3891300" cy="174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Technologies</a:t>
            </a:r>
            <a:endParaRPr/>
          </a:p>
          <a:p>
            <a:pPr indent="0" lvl="0" marL="0" rtl="0" algn="ctr">
              <a:spcBef>
                <a:spcPts val="0"/>
              </a:spcBef>
              <a:spcAft>
                <a:spcPts val="0"/>
              </a:spcAft>
              <a:buClr>
                <a:schemeClr val="dk1"/>
              </a:buClr>
              <a:buSzPts val="1100"/>
              <a:buFont typeface="Arial"/>
              <a:buNone/>
            </a:pPr>
            <a:r>
              <a:t/>
            </a:r>
            <a:endParaRPr/>
          </a:p>
        </p:txBody>
      </p:sp>
      <p:sp>
        <p:nvSpPr>
          <p:cNvPr id="609" name="Google Shape;609;p38"/>
          <p:cNvSpPr txBox="1"/>
          <p:nvPr>
            <p:ph idx="2" type="title"/>
          </p:nvPr>
        </p:nvSpPr>
        <p:spPr>
          <a:xfrm flipH="1">
            <a:off x="2825400" y="1055210"/>
            <a:ext cx="3493200" cy="11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9"/>
          <p:cNvSpPr/>
          <p:nvPr/>
        </p:nvSpPr>
        <p:spPr>
          <a:xfrm>
            <a:off x="-5900" y="-60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9"/>
          <p:cNvSpPr txBox="1"/>
          <p:nvPr>
            <p:ph idx="4294967295" type="ctrTitle"/>
          </p:nvPr>
        </p:nvSpPr>
        <p:spPr>
          <a:xfrm flipH="1">
            <a:off x="-5900" y="2235000"/>
            <a:ext cx="4572000" cy="6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Databases</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graphicFrame>
        <p:nvGraphicFramePr>
          <p:cNvPr id="620" name="Google Shape;620;p40"/>
          <p:cNvGraphicFramePr/>
          <p:nvPr/>
        </p:nvGraphicFramePr>
        <p:xfrm>
          <a:off x="1031275" y="855488"/>
          <a:ext cx="3000000" cy="3000000"/>
        </p:xfrm>
        <a:graphic>
          <a:graphicData uri="http://schemas.openxmlformats.org/drawingml/2006/table">
            <a:tbl>
              <a:tblPr>
                <a:noFill/>
                <a:tableStyleId>{96FC61BE-BCBC-4C21-8D69-54D2CB906098}</a:tableStyleId>
              </a:tblPr>
              <a:tblGrid>
                <a:gridCol w="1185900"/>
                <a:gridCol w="2098100"/>
                <a:gridCol w="2236450"/>
                <a:gridCol w="1561000"/>
              </a:tblGrid>
              <a:tr h="500775">
                <a:tc>
                  <a:txBody>
                    <a:bodyPr/>
                    <a:lstStyle/>
                    <a:p>
                      <a:pPr indent="0" lvl="0" marL="0" rtl="0" algn="l">
                        <a:spcBef>
                          <a:spcPts val="0"/>
                        </a:spcBef>
                        <a:spcAft>
                          <a:spcPts val="0"/>
                        </a:spcAft>
                        <a:buNone/>
                      </a:pPr>
                      <a:r>
                        <a:t/>
                      </a:r>
                      <a:endParaRPr b="1"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alpha val="0"/>
                        </a:schemeClr>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228600" lvl="0" marL="457200" rtl="0" algn="l">
                        <a:spcBef>
                          <a:spcPts val="0"/>
                        </a:spcBef>
                        <a:spcAft>
                          <a:spcPts val="0"/>
                        </a:spcAft>
                        <a:buNone/>
                      </a:pPr>
                      <a:r>
                        <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alpha val="0"/>
                        </a:schemeClr>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Lato"/>
                          <a:ea typeface="Lato"/>
                          <a:cs typeface="Lato"/>
                          <a:sym typeface="Lato"/>
                        </a:rPr>
                        <a:t>Advantages</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alpha val="0"/>
                        </a:schemeClr>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228600" lvl="0" marL="457200" rtl="0" algn="ctr">
                        <a:spcBef>
                          <a:spcPts val="0"/>
                        </a:spcBef>
                        <a:spcAft>
                          <a:spcPts val="0"/>
                        </a:spcAft>
                        <a:buNone/>
                      </a:pPr>
                      <a:r>
                        <a:rPr b="1" lang="en" sz="1200">
                          <a:solidFill>
                            <a:schemeClr val="dk1"/>
                          </a:solidFill>
                          <a:latin typeface="Lato"/>
                          <a:ea typeface="Lato"/>
                          <a:cs typeface="Lato"/>
                          <a:sym typeface="Lato"/>
                        </a:rPr>
                        <a:t>Disadvantages</a:t>
                      </a:r>
                      <a:endParaRPr b="1"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alpha val="0"/>
                        </a:schemeClr>
                      </a:solidFill>
                      <a:prstDash val="dash"/>
                      <a:round/>
                      <a:headEnd len="sm" w="sm" type="none"/>
                      <a:tailEnd len="sm" w="sm" type="none"/>
                    </a:lnT>
                    <a:lnB cap="flat" cmpd="sng" w="19050">
                      <a:solidFill>
                        <a:schemeClr val="accent1"/>
                      </a:solidFill>
                      <a:prstDash val="dash"/>
                      <a:round/>
                      <a:headEnd len="sm" w="sm" type="none"/>
                      <a:tailEnd len="sm" w="sm" type="none"/>
                    </a:lnB>
                  </a:tcPr>
                </a:tc>
              </a:tr>
              <a:tr h="1326425">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Lato"/>
                          <a:ea typeface="Lato"/>
                          <a:cs typeface="Lato"/>
                          <a:sym typeface="Lato"/>
                        </a:rPr>
                        <a:t>Non Relational</a:t>
                      </a:r>
                      <a:br>
                        <a:rPr b="1" lang="en" sz="1200">
                          <a:solidFill>
                            <a:schemeClr val="dk1"/>
                          </a:solidFill>
                          <a:latin typeface="Lato"/>
                          <a:ea typeface="Lato"/>
                          <a:cs typeface="Lato"/>
                          <a:sym typeface="Lato"/>
                        </a:rPr>
                      </a:br>
                      <a:r>
                        <a:rPr b="1" lang="en" sz="1200">
                          <a:solidFill>
                            <a:schemeClr val="dk1"/>
                          </a:solidFill>
                          <a:latin typeface="Lato"/>
                          <a:ea typeface="Lato"/>
                          <a:cs typeface="Lato"/>
                          <a:sym typeface="Lato"/>
                        </a:rPr>
                        <a:t>NoSQL</a:t>
                      </a:r>
                      <a:endParaRPr b="1"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Stores Data in Objects/Documents</a:t>
                      </a:r>
                      <a:endParaRPr sz="1200">
                        <a:solidFill>
                          <a:schemeClr val="dk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e.g MongoDB, CouchDB</a:t>
                      </a:r>
                      <a:endParaRPr b="1" sz="1200">
                        <a:solidFill>
                          <a:srgbClr val="FC6A84"/>
                        </a:solidFill>
                        <a:latin typeface="Gloria Hallelujah"/>
                        <a:ea typeface="Gloria Hallelujah"/>
                        <a:cs typeface="Gloria Hallelujah"/>
                        <a:sym typeface="Gloria Hallelujah"/>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Elastic scaling</a:t>
                      </a:r>
                      <a:endParaRPr sz="1200">
                        <a:solidFill>
                          <a:schemeClr val="dk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Bigger data handling capability</a:t>
                      </a:r>
                      <a:endParaRPr sz="1200">
                        <a:solidFill>
                          <a:schemeClr val="dk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Cheaper</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Less support </a:t>
                      </a:r>
                      <a:endParaRPr sz="1200">
                        <a:solidFill>
                          <a:schemeClr val="dk1"/>
                        </a:solidFill>
                        <a:latin typeface="Lato"/>
                        <a:ea typeface="Lato"/>
                        <a:cs typeface="Lato"/>
                        <a:sym typeface="Lato"/>
                      </a:endParaRPr>
                    </a:p>
                    <a:p>
                      <a:pPr indent="0" lvl="0" marL="457200" rtl="0" algn="l">
                        <a:spcBef>
                          <a:spcPts val="0"/>
                        </a:spcBef>
                        <a:spcAft>
                          <a:spcPts val="0"/>
                        </a:spcAft>
                        <a:buNone/>
                      </a:pPr>
                      <a:r>
                        <a:rPr lang="en" sz="1200">
                          <a:solidFill>
                            <a:schemeClr val="dk1"/>
                          </a:solidFill>
                          <a:latin typeface="Lato"/>
                          <a:ea typeface="Lato"/>
                          <a:cs typeface="Lato"/>
                          <a:sym typeface="Lato"/>
                        </a:rPr>
                        <a:t>and </a:t>
                      </a:r>
                      <a:endParaRPr sz="1200">
                        <a:solidFill>
                          <a:schemeClr val="dk1"/>
                        </a:solidFill>
                        <a:latin typeface="Lato"/>
                        <a:ea typeface="Lato"/>
                        <a:cs typeface="Lato"/>
                        <a:sym typeface="Lato"/>
                      </a:endParaRPr>
                    </a:p>
                    <a:p>
                      <a:pPr indent="0" lvl="0" marL="457200" rtl="0" algn="l">
                        <a:spcBef>
                          <a:spcPts val="0"/>
                        </a:spcBef>
                        <a:spcAft>
                          <a:spcPts val="0"/>
                        </a:spcAft>
                        <a:buNone/>
                      </a:pPr>
                      <a:r>
                        <a:rPr lang="en" sz="1200">
                          <a:solidFill>
                            <a:schemeClr val="dk1"/>
                          </a:solidFill>
                          <a:latin typeface="Lato"/>
                          <a:ea typeface="Lato"/>
                          <a:cs typeface="Lato"/>
                          <a:sym typeface="Lato"/>
                        </a:rPr>
                        <a:t>Functionality</a:t>
                      </a:r>
                      <a:endParaRPr sz="1200">
                        <a:solidFill>
                          <a:schemeClr val="dk1"/>
                        </a:solidFill>
                        <a:latin typeface="Lato"/>
                        <a:ea typeface="Lato"/>
                        <a:cs typeface="Lato"/>
                        <a:sym typeface="Lato"/>
                      </a:endParaRPr>
                    </a:p>
                    <a:p>
                      <a:pPr indent="0" lvl="0" marL="457200" rtl="0" algn="l">
                        <a:spcBef>
                          <a:spcPts val="0"/>
                        </a:spcBef>
                        <a:spcAft>
                          <a:spcPts val="0"/>
                        </a:spcAft>
                        <a:buNone/>
                      </a:pPr>
                      <a:r>
                        <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r>
              <a:tr h="1605300">
                <a:tc>
                  <a:txBody>
                    <a:bodyPr/>
                    <a:lstStyle/>
                    <a:p>
                      <a:pPr indent="0" lvl="0" marL="0" rtl="0" algn="l">
                        <a:spcBef>
                          <a:spcPts val="0"/>
                        </a:spcBef>
                        <a:spcAft>
                          <a:spcPts val="0"/>
                        </a:spcAft>
                        <a:buNone/>
                      </a:pPr>
                      <a:r>
                        <a:rPr b="1" lang="en" sz="1200">
                          <a:solidFill>
                            <a:schemeClr val="dk1"/>
                          </a:solidFill>
                          <a:latin typeface="Lato"/>
                          <a:ea typeface="Lato"/>
                          <a:cs typeface="Lato"/>
                          <a:sym typeface="Lato"/>
                        </a:rPr>
                        <a:t>Relational</a:t>
                      </a:r>
                      <a:br>
                        <a:rPr b="1" lang="en" sz="1200">
                          <a:solidFill>
                            <a:schemeClr val="dk1"/>
                          </a:solidFill>
                          <a:latin typeface="Lato"/>
                          <a:ea typeface="Lato"/>
                          <a:cs typeface="Lato"/>
                          <a:sym typeface="Lato"/>
                        </a:rPr>
                      </a:br>
                      <a:r>
                        <a:rPr b="1" lang="en" sz="1200">
                          <a:solidFill>
                            <a:schemeClr val="dk1"/>
                          </a:solidFill>
                          <a:latin typeface="Lato"/>
                          <a:ea typeface="Lato"/>
                          <a:cs typeface="Lato"/>
                          <a:sym typeface="Lato"/>
                        </a:rPr>
                        <a:t>SQL</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Stores Data in Tables</a:t>
                      </a:r>
                      <a:endParaRPr sz="1200">
                        <a:solidFill>
                          <a:schemeClr val="dk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e.g MySQL, PostgreSQL</a:t>
                      </a:r>
                      <a:endParaRPr sz="1200">
                        <a:solidFill>
                          <a:schemeClr val="dk1"/>
                        </a:solidFill>
                        <a:latin typeface="Lato"/>
                        <a:ea typeface="Lato"/>
                        <a:cs typeface="Lato"/>
                        <a:sym typeface="Lato"/>
                      </a:endParaRPr>
                    </a:p>
                    <a:p>
                      <a:pPr indent="0" lvl="0" marL="457200" rtl="0" algn="l">
                        <a:spcBef>
                          <a:spcPts val="0"/>
                        </a:spcBef>
                        <a:spcAft>
                          <a:spcPts val="0"/>
                        </a:spcAft>
                        <a:buNone/>
                      </a:pPr>
                      <a:r>
                        <a:t/>
                      </a:r>
                      <a:endParaRPr sz="1200">
                        <a:solidFill>
                          <a:schemeClr val="dk1"/>
                        </a:solidFill>
                        <a:latin typeface="Lato"/>
                        <a:ea typeface="Lato"/>
                        <a:cs typeface="Lato"/>
                        <a:sym typeface="Lato"/>
                      </a:endParaRPr>
                    </a:p>
                    <a:p>
                      <a:pPr indent="0" lvl="0" marL="457200" rtl="0" algn="l">
                        <a:spcBef>
                          <a:spcPts val="0"/>
                        </a:spcBef>
                        <a:spcAft>
                          <a:spcPts val="0"/>
                        </a:spcAft>
                        <a:buNone/>
                      </a:pPr>
                      <a:r>
                        <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Identifies and utilizes relationships within datasets</a:t>
                      </a:r>
                      <a:endParaRPr sz="1200">
                        <a:solidFill>
                          <a:schemeClr val="dk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Schema and normalization helps you structure data better</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Takes up </a:t>
                      </a:r>
                      <a:br>
                        <a:rPr lang="en" sz="1200">
                          <a:solidFill>
                            <a:schemeClr val="dk1"/>
                          </a:solidFill>
                          <a:latin typeface="Lato"/>
                          <a:ea typeface="Lato"/>
                          <a:cs typeface="Lato"/>
                          <a:sym typeface="Lato"/>
                        </a:rPr>
                      </a:br>
                      <a:r>
                        <a:rPr lang="en" sz="1200">
                          <a:solidFill>
                            <a:schemeClr val="dk1"/>
                          </a:solidFill>
                          <a:latin typeface="Lato"/>
                          <a:ea typeface="Lato"/>
                          <a:cs typeface="Lato"/>
                          <a:sym typeface="Lato"/>
                        </a:rPr>
                        <a:t>a lot of memory</a:t>
                      </a:r>
                      <a:endParaRPr sz="1200">
                        <a:solidFill>
                          <a:schemeClr val="dk1"/>
                        </a:solidFill>
                        <a:latin typeface="Lato"/>
                        <a:ea typeface="Lato"/>
                        <a:cs typeface="Lato"/>
                        <a:sym typeface="Lato"/>
                      </a:endParaRPr>
                    </a:p>
                    <a:p>
                      <a:pPr indent="0" lvl="0" marL="457200" rtl="0" algn="l">
                        <a:spcBef>
                          <a:spcPts val="0"/>
                        </a:spcBef>
                        <a:spcAft>
                          <a:spcPts val="0"/>
                        </a:spcAft>
                        <a:buNone/>
                      </a:pPr>
                      <a:r>
                        <a:t/>
                      </a:r>
                      <a:endParaRPr sz="1200">
                        <a:solidFill>
                          <a:schemeClr val="dk1"/>
                        </a:solidFill>
                        <a:latin typeface="Lato"/>
                        <a:ea typeface="Lato"/>
                        <a:cs typeface="Lato"/>
                        <a:sym typeface="Lato"/>
                      </a:endParaRPr>
                    </a:p>
                    <a:p>
                      <a:pPr indent="0" lvl="0" marL="457200" rtl="0" algn="l">
                        <a:spcBef>
                          <a:spcPts val="0"/>
                        </a:spcBef>
                        <a:spcAft>
                          <a:spcPts val="0"/>
                        </a:spcAft>
                        <a:buNone/>
                      </a:pPr>
                      <a:r>
                        <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1"/>
          <p:cNvSpPr/>
          <p:nvPr/>
        </p:nvSpPr>
        <p:spPr>
          <a:xfrm>
            <a:off x="4566100" y="0"/>
            <a:ext cx="4577700" cy="513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txBox="1"/>
          <p:nvPr>
            <p:ph idx="4294967295" type="ctrTitle"/>
          </p:nvPr>
        </p:nvSpPr>
        <p:spPr>
          <a:xfrm flipH="1">
            <a:off x="4566300" y="2211435"/>
            <a:ext cx="4577700" cy="6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Backend</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2"/>
          <p:cNvSpPr/>
          <p:nvPr/>
        </p:nvSpPr>
        <p:spPr>
          <a:xfrm>
            <a:off x="-5900" y="-60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32" name="Google Shape;632;p42"/>
          <p:cNvGraphicFramePr/>
          <p:nvPr/>
        </p:nvGraphicFramePr>
        <p:xfrm>
          <a:off x="1731938" y="646550"/>
          <a:ext cx="3000000" cy="3000000"/>
        </p:xfrm>
        <a:graphic>
          <a:graphicData uri="http://schemas.openxmlformats.org/drawingml/2006/table">
            <a:tbl>
              <a:tblPr>
                <a:noFill/>
                <a:tableStyleId>{96FC61BE-BCBC-4C21-8D69-54D2CB906098}</a:tableStyleId>
              </a:tblPr>
              <a:tblGrid>
                <a:gridCol w="958025"/>
                <a:gridCol w="2186050"/>
                <a:gridCol w="25360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alpha val="0"/>
                        </a:schemeClr>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Lato"/>
                          <a:ea typeface="Lato"/>
                          <a:cs typeface="Lato"/>
                          <a:sym typeface="Lato"/>
                        </a:rPr>
                        <a:t>Advantages</a:t>
                      </a:r>
                      <a:endParaRPr b="1">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alpha val="0"/>
                        </a:schemeClr>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228600" lvl="0" marL="457200" rtl="0" algn="ctr">
                        <a:spcBef>
                          <a:spcPts val="0"/>
                        </a:spcBef>
                        <a:spcAft>
                          <a:spcPts val="0"/>
                        </a:spcAft>
                        <a:buNone/>
                      </a:pPr>
                      <a:r>
                        <a:rPr b="1" lang="en" sz="1200">
                          <a:solidFill>
                            <a:schemeClr val="dk1"/>
                          </a:solidFill>
                          <a:latin typeface="Lato"/>
                          <a:ea typeface="Lato"/>
                          <a:cs typeface="Lato"/>
                          <a:sym typeface="Lato"/>
                        </a:rPr>
                        <a:t>Disadvantages</a:t>
                      </a:r>
                      <a:endParaRPr b="1">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alpha val="0"/>
                        </a:schemeClr>
                      </a:solidFill>
                      <a:prstDash val="dash"/>
                      <a:round/>
                      <a:headEnd len="sm" w="sm" type="none"/>
                      <a:tailEnd len="sm" w="sm" type="none"/>
                    </a:lnT>
                    <a:lnB cap="flat" cmpd="sng" w="19050">
                      <a:solidFill>
                        <a:schemeClr val="accent1"/>
                      </a:solidFill>
                      <a:prstDash val="dash"/>
                      <a:round/>
                      <a:headEnd len="sm" w="sm" type="none"/>
                      <a:tailEnd len="sm" w="sm" type="none"/>
                    </a:lnB>
                  </a:tcPr>
                </a:tc>
              </a:tr>
              <a:tr h="1006325">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Lato"/>
                          <a:ea typeface="Lato"/>
                          <a:cs typeface="Lato"/>
                          <a:sym typeface="Lato"/>
                        </a:rPr>
                        <a:t>NodeJS</a:t>
                      </a:r>
                      <a:endParaRPr b="1"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Easy to Learn</a:t>
                      </a:r>
                      <a:endParaRPr sz="1200">
                        <a:solidFill>
                          <a:schemeClr val="dk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Allows for full stack dev</a:t>
                      </a:r>
                      <a:endParaRPr sz="1200">
                        <a:solidFill>
                          <a:schemeClr val="dk1"/>
                        </a:solidFill>
                        <a:latin typeface="Lato"/>
                        <a:ea typeface="Lato"/>
                        <a:cs typeface="Lato"/>
                        <a:sym typeface="Lato"/>
                      </a:endParaRPr>
                    </a:p>
                    <a:p>
                      <a:pPr indent="0" lvl="0" marL="457200" rtl="0" algn="l">
                        <a:spcBef>
                          <a:spcPts val="0"/>
                        </a:spcBef>
                        <a:spcAft>
                          <a:spcPts val="0"/>
                        </a:spcAft>
                        <a:buNone/>
                      </a:pPr>
                      <a:r>
                        <a:t/>
                      </a:r>
                      <a:endParaRPr b="1" sz="1200">
                        <a:solidFill>
                          <a:srgbClr val="FC6A84"/>
                        </a:solidFill>
                        <a:latin typeface="Gloria Hallelujah"/>
                        <a:ea typeface="Gloria Hallelujah"/>
                        <a:cs typeface="Gloria Hallelujah"/>
                        <a:sym typeface="Gloria Hallelujah"/>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No strong library support</a:t>
                      </a:r>
                      <a:endParaRPr sz="1200">
                        <a:solidFill>
                          <a:schemeClr val="dk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Knowledge of asynchronous programming model</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r>
              <a:tr h="1217900">
                <a:tc>
                  <a:txBody>
                    <a:bodyPr/>
                    <a:lstStyle/>
                    <a:p>
                      <a:pPr indent="0" lvl="0" marL="0" rtl="0" algn="l">
                        <a:spcBef>
                          <a:spcPts val="0"/>
                        </a:spcBef>
                        <a:spcAft>
                          <a:spcPts val="0"/>
                        </a:spcAft>
                        <a:buNone/>
                      </a:pPr>
                      <a:r>
                        <a:rPr b="1" lang="en" sz="1200">
                          <a:solidFill>
                            <a:schemeClr val="dk1"/>
                          </a:solidFill>
                          <a:latin typeface="Lato"/>
                          <a:ea typeface="Lato"/>
                          <a:cs typeface="Lato"/>
                          <a:sym typeface="Lato"/>
                        </a:rPr>
                        <a:t>Python</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Extensive Support Libraries</a:t>
                      </a:r>
                      <a:endParaRPr sz="1200">
                        <a:solidFill>
                          <a:schemeClr val="dk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Open source</a:t>
                      </a:r>
                      <a:endParaRPr sz="1200">
                        <a:solidFill>
                          <a:schemeClr val="dk1"/>
                        </a:solidFill>
                        <a:latin typeface="Lato"/>
                        <a:ea typeface="Lato"/>
                        <a:cs typeface="Lato"/>
                        <a:sym typeface="Lato"/>
                      </a:endParaRPr>
                    </a:p>
                    <a:p>
                      <a:pPr indent="0" lvl="0" marL="457200" rtl="0" algn="l">
                        <a:spcBef>
                          <a:spcPts val="0"/>
                        </a:spcBef>
                        <a:spcAft>
                          <a:spcPts val="0"/>
                        </a:spcAft>
                        <a:buNone/>
                      </a:pPr>
                      <a:r>
                        <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Memory consumption</a:t>
                      </a:r>
                      <a:endParaRPr sz="1200">
                        <a:solidFill>
                          <a:schemeClr val="dk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Limitations with python db access</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r>
              <a:tr h="1217900">
                <a:tc>
                  <a:txBody>
                    <a:bodyPr/>
                    <a:lstStyle/>
                    <a:p>
                      <a:pPr indent="0" lvl="0" marL="0" rtl="0" algn="l">
                        <a:spcBef>
                          <a:spcPts val="0"/>
                        </a:spcBef>
                        <a:spcAft>
                          <a:spcPts val="0"/>
                        </a:spcAft>
                        <a:buNone/>
                      </a:pPr>
                      <a:r>
                        <a:rPr b="1" lang="en" sz="1200">
                          <a:solidFill>
                            <a:schemeClr val="dk1"/>
                          </a:solidFill>
                          <a:latin typeface="Lato"/>
                          <a:ea typeface="Lato"/>
                          <a:cs typeface="Lato"/>
                          <a:sym typeface="Lato"/>
                        </a:rPr>
                        <a:t>PHP</a:t>
                      </a:r>
                      <a:endParaRPr b="1"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Easy and Simple to learn</a:t>
                      </a:r>
                      <a:endParaRPr sz="1200">
                        <a:solidFill>
                          <a:schemeClr val="dk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Extremely flexible</a:t>
                      </a:r>
                      <a:endParaRPr sz="1200">
                        <a:solidFill>
                          <a:schemeClr val="dk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Open source</a:t>
                      </a:r>
                      <a:endParaRPr sz="1200">
                        <a:solidFill>
                          <a:schemeClr val="dk1"/>
                        </a:solidFill>
                        <a:latin typeface="Lato"/>
                        <a:ea typeface="Lato"/>
                        <a:cs typeface="Lato"/>
                        <a:sym typeface="Lato"/>
                      </a:endParaRPr>
                    </a:p>
                    <a:p>
                      <a:pPr indent="0" lvl="0" marL="457200" rtl="0" algn="l">
                        <a:spcBef>
                          <a:spcPts val="0"/>
                        </a:spcBef>
                        <a:spcAft>
                          <a:spcPts val="0"/>
                        </a:spcAft>
                        <a:buNone/>
                      </a:pPr>
                      <a:r>
                        <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Not suitable for large applications</a:t>
                      </a:r>
                      <a:endParaRPr sz="1200">
                        <a:solidFill>
                          <a:schemeClr val="dk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solidFill>
                            <a:schemeClr val="dk1"/>
                          </a:solidFill>
                          <a:latin typeface="Lato"/>
                          <a:ea typeface="Lato"/>
                          <a:cs typeface="Lato"/>
                          <a:sym typeface="Lato"/>
                        </a:rPr>
                        <a:t>Lack of options to modify core behaviour</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3"/>
          <p:cNvSpPr/>
          <p:nvPr/>
        </p:nvSpPr>
        <p:spPr>
          <a:xfrm>
            <a:off x="-5900" y="-6025"/>
            <a:ext cx="4572000" cy="5149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3"/>
          <p:cNvSpPr txBox="1"/>
          <p:nvPr>
            <p:ph idx="4294967295" type="ctrTitle"/>
          </p:nvPr>
        </p:nvSpPr>
        <p:spPr>
          <a:xfrm flipH="1">
            <a:off x="-5900" y="2235000"/>
            <a:ext cx="4572000" cy="6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Front-End</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4"/>
          <p:cNvSpPr txBox="1"/>
          <p:nvPr>
            <p:ph idx="4294967295" type="subTitle"/>
          </p:nvPr>
        </p:nvSpPr>
        <p:spPr>
          <a:xfrm flipH="1">
            <a:off x="1906950" y="361050"/>
            <a:ext cx="5634900" cy="45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accent1"/>
                </a:solidFill>
                <a:latin typeface="Gloria Hallelujah"/>
                <a:ea typeface="Gloria Hallelujah"/>
                <a:cs typeface="Gloria Hallelujah"/>
                <a:sym typeface="Gloria Hallelujah"/>
              </a:rPr>
              <a:t>HTML</a:t>
            </a:r>
            <a:br>
              <a:rPr lang="en">
                <a:solidFill>
                  <a:schemeClr val="accent1"/>
                </a:solidFill>
              </a:rPr>
            </a:br>
            <a:r>
              <a:rPr b="1" lang="en">
                <a:solidFill>
                  <a:schemeClr val="accent3"/>
                </a:solidFill>
              </a:rPr>
              <a:t>Hypertext Markup Language</a:t>
            </a:r>
            <a:r>
              <a:rPr lang="en"/>
              <a:t> </a:t>
            </a:r>
            <a:r>
              <a:rPr lang="en"/>
              <a:t>as a whole is the markup that creates the basic elements we view on a website. It has no basic intelligence that can affect the contents of the markup, it can only render the basic elements we view on a web page.</a:t>
            </a:r>
            <a:endParaRPr/>
          </a:p>
          <a:p>
            <a:pPr indent="0" lvl="0" marL="0" rtl="0" algn="l">
              <a:spcBef>
                <a:spcPts val="1600"/>
              </a:spcBef>
              <a:spcAft>
                <a:spcPts val="0"/>
              </a:spcAft>
              <a:buClr>
                <a:schemeClr val="dk1"/>
              </a:buClr>
              <a:buSzPts val="1100"/>
              <a:buFont typeface="Arial"/>
              <a:buNone/>
            </a:pPr>
            <a:r>
              <a:rPr lang="en" sz="1800">
                <a:solidFill>
                  <a:schemeClr val="accent1"/>
                </a:solidFill>
                <a:latin typeface="Gloria Hallelujah"/>
                <a:ea typeface="Gloria Hallelujah"/>
                <a:cs typeface="Gloria Hallelujah"/>
                <a:sym typeface="Gloria Hallelujah"/>
              </a:rPr>
              <a:t>CSS </a:t>
            </a:r>
            <a:br>
              <a:rPr lang="en" sz="1800">
                <a:solidFill>
                  <a:schemeClr val="accent1"/>
                </a:solidFill>
                <a:latin typeface="Gloria Hallelujah"/>
                <a:ea typeface="Gloria Hallelujah"/>
                <a:cs typeface="Gloria Hallelujah"/>
                <a:sym typeface="Gloria Hallelujah"/>
              </a:rPr>
            </a:br>
            <a:r>
              <a:rPr b="1" lang="en">
                <a:solidFill>
                  <a:schemeClr val="accent3"/>
                </a:solidFill>
              </a:rPr>
              <a:t> Cascading Style Sheets</a:t>
            </a:r>
            <a:r>
              <a:rPr lang="en"/>
              <a:t> are responsible for giving styling/visual appeal to HTML views. Stylesheets determine how the html elements will be rendered.</a:t>
            </a:r>
            <a:endParaRPr/>
          </a:p>
          <a:p>
            <a:pPr indent="0" lvl="0" marL="0" rtl="0" algn="l">
              <a:spcBef>
                <a:spcPts val="1600"/>
              </a:spcBef>
              <a:spcAft>
                <a:spcPts val="0"/>
              </a:spcAft>
              <a:buClr>
                <a:schemeClr val="dk1"/>
              </a:buClr>
              <a:buSzPts val="1100"/>
              <a:buFont typeface="Arial"/>
              <a:buNone/>
            </a:pPr>
            <a:r>
              <a:rPr lang="en" sz="1800">
                <a:solidFill>
                  <a:schemeClr val="accent1"/>
                </a:solidFill>
                <a:latin typeface="Gloria Hallelujah"/>
                <a:ea typeface="Gloria Hallelujah"/>
                <a:cs typeface="Gloria Hallelujah"/>
                <a:sym typeface="Gloria Hallelujah"/>
              </a:rPr>
              <a:t>Javascript</a:t>
            </a:r>
            <a:br>
              <a:rPr lang="en">
                <a:solidFill>
                  <a:schemeClr val="accent1"/>
                </a:solidFill>
              </a:rPr>
            </a:br>
            <a:r>
              <a:rPr lang="en"/>
              <a:t>A runtime language for web browsers. Javascript can be used to perform actions and make decisions, in the browser as it is loaded in parallel with the website. Which differentiates it to back end languages as it is not compiled ahead of time and is accessible to the user.</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5"/>
          <p:cNvSpPr/>
          <p:nvPr/>
        </p:nvSpPr>
        <p:spPr>
          <a:xfrm>
            <a:off x="-5900" y="-6025"/>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5"/>
          <p:cNvSpPr txBox="1"/>
          <p:nvPr>
            <p:ph idx="4294967295" type="ctrTitle"/>
          </p:nvPr>
        </p:nvSpPr>
        <p:spPr>
          <a:xfrm flipH="1">
            <a:off x="-5900" y="2235000"/>
            <a:ext cx="9144000" cy="6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Requirements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8"/>
          <p:cNvSpPr/>
          <p:nvPr/>
        </p:nvSpPr>
        <p:spPr>
          <a:xfrm flipH="1">
            <a:off x="1292613" y="1397225"/>
            <a:ext cx="1085586" cy="730899"/>
          </a:xfrm>
          <a:custGeom>
            <a:rect b="b" l="l" r="r" t="t"/>
            <a:pathLst>
              <a:path extrusionOk="0" h="9363" w="12963">
                <a:moveTo>
                  <a:pt x="11360" y="1309"/>
                </a:moveTo>
                <a:cubicBezTo>
                  <a:pt x="10540" y="-2785"/>
                  <a:pt x="-2116" y="4014"/>
                  <a:pt x="389" y="7355"/>
                </a:cubicBezTo>
                <a:cubicBezTo>
                  <a:pt x="2866" y="10659"/>
                  <a:pt x="10654" y="9596"/>
                  <a:pt x="12704" y="6011"/>
                </a:cubicBezTo>
                <a:cubicBezTo>
                  <a:pt x="13499" y="4620"/>
                  <a:pt x="12067" y="1757"/>
                  <a:pt x="10465" y="1757"/>
                </a:cubicBezTo>
              </a:path>
            </a:pathLst>
          </a:custGeom>
          <a:noFill/>
          <a:ln cap="flat" cmpd="sng" w="38100">
            <a:solidFill>
              <a:schemeClr val="accent2"/>
            </a:solidFill>
            <a:prstDash val="solid"/>
            <a:round/>
            <a:headEnd len="med" w="med" type="none"/>
            <a:tailEnd len="med" w="med" type="none"/>
          </a:ln>
        </p:spPr>
      </p:sp>
      <p:sp>
        <p:nvSpPr>
          <p:cNvPr id="498" name="Google Shape;498;p28"/>
          <p:cNvSpPr/>
          <p:nvPr/>
        </p:nvSpPr>
        <p:spPr>
          <a:xfrm rot="-1220487">
            <a:off x="1352539" y="3045027"/>
            <a:ext cx="1021484" cy="836191"/>
          </a:xfrm>
          <a:custGeom>
            <a:rect b="b" l="l" r="r" t="t"/>
            <a:pathLst>
              <a:path extrusionOk="0" h="33449" w="40861">
                <a:moveTo>
                  <a:pt x="35319" y="7074"/>
                </a:moveTo>
                <a:cubicBezTo>
                  <a:pt x="26125" y="1559"/>
                  <a:pt x="11622" y="731"/>
                  <a:pt x="3158" y="7311"/>
                </a:cubicBezTo>
                <a:cubicBezTo>
                  <a:pt x="-65" y="9816"/>
                  <a:pt x="-798" y="15720"/>
                  <a:pt x="1029" y="19371"/>
                </a:cubicBezTo>
                <a:cubicBezTo>
                  <a:pt x="6736" y="30775"/>
                  <a:pt x="30846" y="39042"/>
                  <a:pt x="38157" y="28594"/>
                </a:cubicBezTo>
                <a:cubicBezTo>
                  <a:pt x="42502" y="22386"/>
                  <a:pt x="41178" y="12197"/>
                  <a:pt x="36975" y="5892"/>
                </a:cubicBezTo>
                <a:cubicBezTo>
                  <a:pt x="33835" y="1182"/>
                  <a:pt x="23816" y="-2421"/>
                  <a:pt x="20421" y="2108"/>
                </a:cubicBezTo>
              </a:path>
            </a:pathLst>
          </a:custGeom>
          <a:noFill/>
          <a:ln cap="flat" cmpd="sng" w="38100">
            <a:solidFill>
              <a:schemeClr val="accent2"/>
            </a:solidFill>
            <a:prstDash val="solid"/>
            <a:round/>
            <a:headEnd len="med" w="med" type="none"/>
            <a:tailEnd len="med" w="med" type="none"/>
          </a:ln>
        </p:spPr>
      </p:sp>
      <p:sp>
        <p:nvSpPr>
          <p:cNvPr id="499" name="Google Shape;499;p28"/>
          <p:cNvSpPr/>
          <p:nvPr/>
        </p:nvSpPr>
        <p:spPr>
          <a:xfrm rot="-561466">
            <a:off x="3853161" y="1424615"/>
            <a:ext cx="994708" cy="733806"/>
          </a:xfrm>
          <a:custGeom>
            <a:rect b="b" l="l" r="r" t="t"/>
            <a:pathLst>
              <a:path extrusionOk="0" h="29352" w="39788">
                <a:moveTo>
                  <a:pt x="28232" y="1891"/>
                </a:moveTo>
                <a:cubicBezTo>
                  <a:pt x="19165" y="-2633"/>
                  <a:pt x="-2880" y="4340"/>
                  <a:pt x="327" y="13952"/>
                </a:cubicBezTo>
                <a:cubicBezTo>
                  <a:pt x="3027" y="22045"/>
                  <a:pt x="13742" y="25643"/>
                  <a:pt x="22084" y="27432"/>
                </a:cubicBezTo>
                <a:cubicBezTo>
                  <a:pt x="26334" y="28343"/>
                  <a:pt x="31316" y="30534"/>
                  <a:pt x="35090" y="28378"/>
                </a:cubicBezTo>
                <a:cubicBezTo>
                  <a:pt x="40279" y="25414"/>
                  <a:pt x="41163" y="15505"/>
                  <a:pt x="37691" y="10641"/>
                </a:cubicBezTo>
                <a:cubicBezTo>
                  <a:pt x="34108" y="5622"/>
                  <a:pt x="28540" y="1494"/>
                  <a:pt x="22557" y="0"/>
                </a:cubicBezTo>
              </a:path>
            </a:pathLst>
          </a:custGeom>
          <a:noFill/>
          <a:ln cap="flat" cmpd="sng" w="38100">
            <a:solidFill>
              <a:schemeClr val="accent2"/>
            </a:solidFill>
            <a:prstDash val="solid"/>
            <a:round/>
            <a:headEnd len="med" w="med" type="none"/>
            <a:tailEnd len="med" w="med" type="none"/>
          </a:ln>
        </p:spPr>
      </p:sp>
      <p:sp>
        <p:nvSpPr>
          <p:cNvPr id="500" name="Google Shape;500;p28"/>
          <p:cNvSpPr txBox="1"/>
          <p:nvPr>
            <p:ph idx="4294967295" type="title"/>
          </p:nvPr>
        </p:nvSpPr>
        <p:spPr>
          <a:xfrm>
            <a:off x="615900" y="445025"/>
            <a:ext cx="791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501" name="Google Shape;501;p28"/>
          <p:cNvSpPr txBox="1"/>
          <p:nvPr>
            <p:ph idx="4294967295" type="subTitle"/>
          </p:nvPr>
        </p:nvSpPr>
        <p:spPr>
          <a:xfrm>
            <a:off x="646421" y="4046650"/>
            <a:ext cx="2363700" cy="491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1200"/>
              <a:t>Here you could describe the</a:t>
            </a:r>
            <a:br>
              <a:rPr lang="en" sz="1200"/>
            </a:br>
            <a:r>
              <a:rPr lang="en" sz="1200"/>
              <a:t>topic of the section</a:t>
            </a:r>
            <a:endParaRPr sz="1200"/>
          </a:p>
        </p:txBody>
      </p:sp>
      <p:sp>
        <p:nvSpPr>
          <p:cNvPr id="502" name="Google Shape;502;p28"/>
          <p:cNvSpPr txBox="1"/>
          <p:nvPr>
            <p:ph idx="4294967295" type="subTitle"/>
          </p:nvPr>
        </p:nvSpPr>
        <p:spPr>
          <a:xfrm>
            <a:off x="3230996" y="4046650"/>
            <a:ext cx="2363700" cy="491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1200"/>
              <a:t>Here you could describe the</a:t>
            </a:r>
            <a:br>
              <a:rPr lang="en" sz="1200"/>
            </a:br>
            <a:r>
              <a:rPr lang="en" sz="1200"/>
              <a:t>topic of the section</a:t>
            </a:r>
            <a:endParaRPr sz="1200"/>
          </a:p>
        </p:txBody>
      </p:sp>
      <p:sp>
        <p:nvSpPr>
          <p:cNvPr id="503" name="Google Shape;503;p28"/>
          <p:cNvSpPr txBox="1"/>
          <p:nvPr>
            <p:ph type="title"/>
          </p:nvPr>
        </p:nvSpPr>
        <p:spPr>
          <a:xfrm>
            <a:off x="1053125" y="1439626"/>
            <a:ext cx="1549800" cy="67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04" name="Google Shape;504;p28"/>
          <p:cNvSpPr txBox="1"/>
          <p:nvPr>
            <p:ph idx="4294967295" type="title"/>
          </p:nvPr>
        </p:nvSpPr>
        <p:spPr>
          <a:xfrm>
            <a:off x="3641718" y="1475232"/>
            <a:ext cx="1549800" cy="6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05" name="Google Shape;505;p28"/>
          <p:cNvSpPr txBox="1"/>
          <p:nvPr>
            <p:ph idx="4294967295" type="title"/>
          </p:nvPr>
        </p:nvSpPr>
        <p:spPr>
          <a:xfrm>
            <a:off x="1053369" y="3170844"/>
            <a:ext cx="1549800" cy="6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06" name="Google Shape;506;p28"/>
          <p:cNvSpPr txBox="1"/>
          <p:nvPr>
            <p:ph idx="4294967295" type="title"/>
          </p:nvPr>
        </p:nvSpPr>
        <p:spPr>
          <a:xfrm>
            <a:off x="3641962" y="3170844"/>
            <a:ext cx="1549800" cy="6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507" name="Google Shape;507;p28"/>
          <p:cNvSpPr txBox="1"/>
          <p:nvPr>
            <p:ph idx="4294967295" type="subTitle"/>
          </p:nvPr>
        </p:nvSpPr>
        <p:spPr>
          <a:xfrm>
            <a:off x="527150" y="2071107"/>
            <a:ext cx="26022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t>Project Planning</a:t>
            </a:r>
            <a:endParaRPr b="1" sz="1600"/>
          </a:p>
        </p:txBody>
      </p:sp>
      <p:sp>
        <p:nvSpPr>
          <p:cNvPr id="508" name="Google Shape;508;p28"/>
          <p:cNvSpPr txBox="1"/>
          <p:nvPr>
            <p:ph idx="4294967295" type="subTitle"/>
          </p:nvPr>
        </p:nvSpPr>
        <p:spPr>
          <a:xfrm>
            <a:off x="3142850" y="2071107"/>
            <a:ext cx="25401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t>Managing Data</a:t>
            </a:r>
            <a:endParaRPr b="1" sz="1600"/>
          </a:p>
        </p:txBody>
      </p:sp>
      <p:sp>
        <p:nvSpPr>
          <p:cNvPr id="509" name="Google Shape;509;p28"/>
          <p:cNvSpPr txBox="1"/>
          <p:nvPr>
            <p:ph idx="4294967295" type="subTitle"/>
          </p:nvPr>
        </p:nvSpPr>
        <p:spPr>
          <a:xfrm>
            <a:off x="3119275" y="3773800"/>
            <a:ext cx="26022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t>Project Insights</a:t>
            </a:r>
            <a:endParaRPr b="1" sz="1600"/>
          </a:p>
        </p:txBody>
      </p:sp>
      <p:sp>
        <p:nvSpPr>
          <p:cNvPr id="510" name="Google Shape;510;p28"/>
          <p:cNvSpPr txBox="1"/>
          <p:nvPr>
            <p:ph idx="4294967295" type="subTitle"/>
          </p:nvPr>
        </p:nvSpPr>
        <p:spPr>
          <a:xfrm>
            <a:off x="527150" y="2342225"/>
            <a:ext cx="2703900" cy="491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1200"/>
              <a:t>A project overview</a:t>
            </a:r>
            <a:r>
              <a:rPr lang="en" sz="1200"/>
              <a:t>, and project’s target market, objectives and outline</a:t>
            </a:r>
            <a:endParaRPr sz="1200"/>
          </a:p>
        </p:txBody>
      </p:sp>
      <p:sp>
        <p:nvSpPr>
          <p:cNvPr id="511" name="Google Shape;511;p28"/>
          <p:cNvSpPr txBox="1"/>
          <p:nvPr>
            <p:ph idx="4294967295" type="subTitle"/>
          </p:nvPr>
        </p:nvSpPr>
        <p:spPr>
          <a:xfrm>
            <a:off x="3234996" y="2339829"/>
            <a:ext cx="2363700" cy="491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1200"/>
              <a:t>Here you could describe the</a:t>
            </a:r>
            <a:br>
              <a:rPr lang="en" sz="1200"/>
            </a:br>
            <a:r>
              <a:rPr lang="en" sz="1200"/>
              <a:t>topic of the section</a:t>
            </a:r>
            <a:endParaRPr sz="1200"/>
          </a:p>
        </p:txBody>
      </p:sp>
      <p:sp>
        <p:nvSpPr>
          <p:cNvPr id="512" name="Google Shape;512;p28"/>
          <p:cNvSpPr txBox="1"/>
          <p:nvPr>
            <p:ph idx="4294967295" type="subTitle"/>
          </p:nvPr>
        </p:nvSpPr>
        <p:spPr>
          <a:xfrm>
            <a:off x="526150" y="3773800"/>
            <a:ext cx="26022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t>Tools</a:t>
            </a:r>
            <a:endParaRPr b="1" sz="1600"/>
          </a:p>
        </p:txBody>
      </p:sp>
      <p:sp>
        <p:nvSpPr>
          <p:cNvPr id="513" name="Google Shape;513;p28"/>
          <p:cNvSpPr/>
          <p:nvPr/>
        </p:nvSpPr>
        <p:spPr>
          <a:xfrm flipH="1" rot="1220487">
            <a:off x="6516339" y="1339802"/>
            <a:ext cx="1021484" cy="836191"/>
          </a:xfrm>
          <a:custGeom>
            <a:rect b="b" l="l" r="r" t="t"/>
            <a:pathLst>
              <a:path extrusionOk="0" h="33449" w="40861">
                <a:moveTo>
                  <a:pt x="35319" y="7074"/>
                </a:moveTo>
                <a:cubicBezTo>
                  <a:pt x="26125" y="1559"/>
                  <a:pt x="11622" y="731"/>
                  <a:pt x="3158" y="7311"/>
                </a:cubicBezTo>
                <a:cubicBezTo>
                  <a:pt x="-65" y="9816"/>
                  <a:pt x="-798" y="15720"/>
                  <a:pt x="1029" y="19371"/>
                </a:cubicBezTo>
                <a:cubicBezTo>
                  <a:pt x="6736" y="30775"/>
                  <a:pt x="30846" y="39042"/>
                  <a:pt x="38157" y="28594"/>
                </a:cubicBezTo>
                <a:cubicBezTo>
                  <a:pt x="42502" y="22386"/>
                  <a:pt x="41178" y="12197"/>
                  <a:pt x="36975" y="5892"/>
                </a:cubicBezTo>
                <a:cubicBezTo>
                  <a:pt x="33835" y="1182"/>
                  <a:pt x="23816" y="-2421"/>
                  <a:pt x="20421" y="2108"/>
                </a:cubicBezTo>
              </a:path>
            </a:pathLst>
          </a:custGeom>
          <a:noFill/>
          <a:ln cap="flat" cmpd="sng" w="38100">
            <a:solidFill>
              <a:schemeClr val="accent2"/>
            </a:solidFill>
            <a:prstDash val="solid"/>
            <a:round/>
            <a:headEnd len="med" w="med" type="none"/>
            <a:tailEnd len="med" w="med" type="none"/>
          </a:ln>
        </p:spPr>
      </p:sp>
      <p:sp>
        <p:nvSpPr>
          <p:cNvPr id="514" name="Google Shape;514;p28"/>
          <p:cNvSpPr txBox="1"/>
          <p:nvPr>
            <p:ph idx="4294967295" type="subTitle"/>
          </p:nvPr>
        </p:nvSpPr>
        <p:spPr>
          <a:xfrm>
            <a:off x="5810221" y="2341425"/>
            <a:ext cx="2363700" cy="491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1200"/>
              <a:t>Here you could describe the</a:t>
            </a:r>
            <a:br>
              <a:rPr lang="en" sz="1200"/>
            </a:br>
            <a:r>
              <a:rPr lang="en" sz="1200"/>
              <a:t>topic of the section</a:t>
            </a:r>
            <a:endParaRPr sz="1200"/>
          </a:p>
        </p:txBody>
      </p:sp>
      <p:sp>
        <p:nvSpPr>
          <p:cNvPr id="515" name="Google Shape;515;p28"/>
          <p:cNvSpPr txBox="1"/>
          <p:nvPr>
            <p:ph idx="4294967295" type="title"/>
          </p:nvPr>
        </p:nvSpPr>
        <p:spPr>
          <a:xfrm>
            <a:off x="6217169" y="1465619"/>
            <a:ext cx="1549800" cy="6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16" name="Google Shape;516;p28"/>
          <p:cNvSpPr txBox="1"/>
          <p:nvPr>
            <p:ph idx="4294967295" type="subTitle"/>
          </p:nvPr>
        </p:nvSpPr>
        <p:spPr>
          <a:xfrm>
            <a:off x="5689950" y="2068575"/>
            <a:ext cx="26022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b="1" lang="en" sz="1600"/>
              <a:t>Technologies</a:t>
            </a:r>
            <a:endParaRPr b="1" sz="1600"/>
          </a:p>
        </p:txBody>
      </p:sp>
      <p:sp>
        <p:nvSpPr>
          <p:cNvPr id="517" name="Google Shape;517;p28"/>
          <p:cNvSpPr txBox="1"/>
          <p:nvPr>
            <p:ph type="title"/>
          </p:nvPr>
        </p:nvSpPr>
        <p:spPr>
          <a:xfrm>
            <a:off x="6250075" y="3140401"/>
            <a:ext cx="1549800" cy="67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518" name="Google Shape;518;p28"/>
          <p:cNvSpPr txBox="1"/>
          <p:nvPr>
            <p:ph idx="4294967295" type="subTitle"/>
          </p:nvPr>
        </p:nvSpPr>
        <p:spPr>
          <a:xfrm>
            <a:off x="5724100" y="3771882"/>
            <a:ext cx="26022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b="1" lang="en" sz="1600"/>
              <a:t>Project Sources</a:t>
            </a:r>
            <a:endParaRPr b="1" sz="1600"/>
          </a:p>
        </p:txBody>
      </p:sp>
      <p:sp>
        <p:nvSpPr>
          <p:cNvPr id="519" name="Google Shape;519;p28"/>
          <p:cNvSpPr txBox="1"/>
          <p:nvPr>
            <p:ph idx="4294967295" type="subTitle"/>
          </p:nvPr>
        </p:nvSpPr>
        <p:spPr>
          <a:xfrm>
            <a:off x="5842346" y="4043004"/>
            <a:ext cx="2363700" cy="491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1200"/>
              <a:t>Here you could describe the</a:t>
            </a:r>
            <a:br>
              <a:rPr lang="en" sz="1200"/>
            </a:br>
            <a:r>
              <a:rPr lang="en" sz="1200"/>
              <a:t>topic of the section</a:t>
            </a:r>
            <a:endParaRPr sz="1200"/>
          </a:p>
        </p:txBody>
      </p:sp>
      <p:sp>
        <p:nvSpPr>
          <p:cNvPr id="520" name="Google Shape;520;p28"/>
          <p:cNvSpPr/>
          <p:nvPr/>
        </p:nvSpPr>
        <p:spPr>
          <a:xfrm>
            <a:off x="3868250" y="3091549"/>
            <a:ext cx="1100786" cy="791431"/>
          </a:xfrm>
          <a:custGeom>
            <a:rect b="b" l="l" r="r" t="t"/>
            <a:pathLst>
              <a:path extrusionOk="0" h="9363" w="12963">
                <a:moveTo>
                  <a:pt x="11360" y="1309"/>
                </a:moveTo>
                <a:cubicBezTo>
                  <a:pt x="10540" y="-2785"/>
                  <a:pt x="-2116" y="4014"/>
                  <a:pt x="389" y="7355"/>
                </a:cubicBezTo>
                <a:cubicBezTo>
                  <a:pt x="2866" y="10659"/>
                  <a:pt x="10654" y="9596"/>
                  <a:pt x="12704" y="6011"/>
                </a:cubicBezTo>
                <a:cubicBezTo>
                  <a:pt x="13499" y="4620"/>
                  <a:pt x="12067" y="1757"/>
                  <a:pt x="10465" y="1757"/>
                </a:cubicBezTo>
              </a:path>
            </a:pathLst>
          </a:custGeom>
          <a:noFill/>
          <a:ln cap="flat" cmpd="sng" w="38100">
            <a:solidFill>
              <a:schemeClr val="accent2"/>
            </a:solidFill>
            <a:prstDash val="solid"/>
            <a:round/>
            <a:headEnd len="med" w="med" type="none"/>
            <a:tailEnd len="med" w="med" type="none"/>
          </a:ln>
        </p:spPr>
      </p:sp>
      <p:sp>
        <p:nvSpPr>
          <p:cNvPr id="521" name="Google Shape;521;p28"/>
          <p:cNvSpPr/>
          <p:nvPr/>
        </p:nvSpPr>
        <p:spPr>
          <a:xfrm>
            <a:off x="6489550" y="3108960"/>
            <a:ext cx="1032448" cy="730903"/>
          </a:xfrm>
          <a:custGeom>
            <a:rect b="b" l="l" r="r" t="t"/>
            <a:pathLst>
              <a:path extrusionOk="0" h="32677" w="33551">
                <a:moveTo>
                  <a:pt x="27276" y="2604"/>
                </a:moveTo>
                <a:cubicBezTo>
                  <a:pt x="19885" y="-1427"/>
                  <a:pt x="7376" y="-968"/>
                  <a:pt x="2209" y="5678"/>
                </a:cubicBezTo>
                <a:cubicBezTo>
                  <a:pt x="-2404" y="11612"/>
                  <a:pt x="998" y="22290"/>
                  <a:pt x="5992" y="27907"/>
                </a:cubicBezTo>
                <a:cubicBezTo>
                  <a:pt x="11387" y="33975"/>
                  <a:pt x="25631" y="34514"/>
                  <a:pt x="30350" y="27907"/>
                </a:cubicBezTo>
                <a:cubicBezTo>
                  <a:pt x="35379" y="20866"/>
                  <a:pt x="34474" y="6933"/>
                  <a:pt x="27276" y="2131"/>
                </a:cubicBezTo>
              </a:path>
            </a:pathLst>
          </a:custGeom>
          <a:noFill/>
          <a:ln cap="flat" cmpd="sng" w="38100">
            <a:solidFill>
              <a:schemeClr val="accent2"/>
            </a:solidFill>
            <a:prstDash val="solid"/>
            <a:round/>
            <a:headEnd len="med" w="med" type="none"/>
            <a:tailEnd len="med" w="med" type="none"/>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6"/>
          <p:cNvSpPr txBox="1"/>
          <p:nvPr/>
        </p:nvSpPr>
        <p:spPr>
          <a:xfrm>
            <a:off x="6437825" y="1818775"/>
            <a:ext cx="1926900" cy="3507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Gloria Hallelujah"/>
                <a:ea typeface="Gloria Hallelujah"/>
                <a:cs typeface="Gloria Hallelujah"/>
                <a:sym typeface="Gloria Hallelujah"/>
              </a:rPr>
              <a:t>HTML | CSS | JS</a:t>
            </a:r>
            <a:endParaRPr b="1">
              <a:solidFill>
                <a:schemeClr val="accent5"/>
              </a:solidFill>
            </a:endParaRPr>
          </a:p>
        </p:txBody>
      </p:sp>
      <p:sp>
        <p:nvSpPr>
          <p:cNvPr id="655" name="Google Shape;655;p46"/>
          <p:cNvSpPr txBox="1"/>
          <p:nvPr/>
        </p:nvSpPr>
        <p:spPr>
          <a:xfrm>
            <a:off x="3675825" y="1791050"/>
            <a:ext cx="1500300" cy="3507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Gloria Hallelujah"/>
                <a:ea typeface="Gloria Hallelujah"/>
                <a:cs typeface="Gloria Hallelujah"/>
                <a:sym typeface="Gloria Hallelujah"/>
              </a:rPr>
              <a:t>PHP</a:t>
            </a:r>
            <a:endParaRPr b="1">
              <a:solidFill>
                <a:schemeClr val="accent5"/>
              </a:solidFill>
            </a:endParaRPr>
          </a:p>
        </p:txBody>
      </p:sp>
      <p:sp>
        <p:nvSpPr>
          <p:cNvPr id="656" name="Google Shape;656;p46"/>
          <p:cNvSpPr txBox="1"/>
          <p:nvPr/>
        </p:nvSpPr>
        <p:spPr>
          <a:xfrm>
            <a:off x="681201" y="1768550"/>
            <a:ext cx="1500300" cy="3507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Gloria Hallelujah"/>
                <a:ea typeface="Gloria Hallelujah"/>
                <a:cs typeface="Gloria Hallelujah"/>
                <a:sym typeface="Gloria Hallelujah"/>
              </a:rPr>
              <a:t>MySQL </a:t>
            </a:r>
            <a:endParaRPr b="1">
              <a:solidFill>
                <a:schemeClr val="accent5"/>
              </a:solidFill>
            </a:endParaRPr>
          </a:p>
        </p:txBody>
      </p:sp>
      <p:sp>
        <p:nvSpPr>
          <p:cNvPr id="657" name="Google Shape;657;p46"/>
          <p:cNvSpPr/>
          <p:nvPr/>
        </p:nvSpPr>
        <p:spPr>
          <a:xfrm>
            <a:off x="204750" y="1201325"/>
            <a:ext cx="2614625" cy="417941"/>
          </a:xfrm>
          <a:custGeom>
            <a:rect b="b" l="l" r="r" t="t"/>
            <a:pathLst>
              <a:path extrusionOk="0" h="13203" w="44008">
                <a:moveTo>
                  <a:pt x="0" y="825"/>
                </a:moveTo>
                <a:lnTo>
                  <a:pt x="275" y="13203"/>
                </a:lnTo>
                <a:lnTo>
                  <a:pt x="44008" y="12102"/>
                </a:lnTo>
                <a:lnTo>
                  <a:pt x="43183" y="0"/>
                </a:lnTo>
                <a:close/>
              </a:path>
            </a:pathLst>
          </a:custGeom>
          <a:solidFill>
            <a:schemeClr val="dk2"/>
          </a:solidFill>
          <a:ln>
            <a:noFill/>
          </a:ln>
        </p:spPr>
      </p:sp>
      <p:sp>
        <p:nvSpPr>
          <p:cNvPr id="658" name="Google Shape;658;p46"/>
          <p:cNvSpPr txBox="1"/>
          <p:nvPr/>
        </p:nvSpPr>
        <p:spPr>
          <a:xfrm>
            <a:off x="706452" y="1223827"/>
            <a:ext cx="1500300" cy="35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Gloria Hallelujah"/>
                <a:ea typeface="Gloria Hallelujah"/>
                <a:cs typeface="Gloria Hallelujah"/>
                <a:sym typeface="Gloria Hallelujah"/>
              </a:rPr>
              <a:t>SQL </a:t>
            </a:r>
            <a:endParaRPr b="1">
              <a:solidFill>
                <a:schemeClr val="accent5"/>
              </a:solidFill>
            </a:endParaRPr>
          </a:p>
        </p:txBody>
      </p:sp>
      <p:sp>
        <p:nvSpPr>
          <p:cNvPr id="659" name="Google Shape;659;p46"/>
          <p:cNvSpPr txBox="1"/>
          <p:nvPr/>
        </p:nvSpPr>
        <p:spPr>
          <a:xfrm>
            <a:off x="304800" y="2301175"/>
            <a:ext cx="2514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Gloria Hallelujah"/>
                <a:ea typeface="Gloria Hallelujah"/>
                <a:cs typeface="Gloria Hallelujah"/>
                <a:sym typeface="Gloria Hallelujah"/>
              </a:rPr>
              <a:t>-</a:t>
            </a:r>
            <a:r>
              <a:rPr lang="en">
                <a:solidFill>
                  <a:schemeClr val="accent1"/>
                </a:solidFill>
                <a:latin typeface="Gloria Hallelujah"/>
                <a:ea typeface="Gloria Hallelujah"/>
                <a:cs typeface="Gloria Hallelujah"/>
                <a:sym typeface="Gloria Hallelujah"/>
              </a:rPr>
              <a:t> </a:t>
            </a:r>
            <a:r>
              <a:rPr lang="en">
                <a:solidFill>
                  <a:schemeClr val="dk1"/>
                </a:solidFill>
                <a:latin typeface="Lato"/>
                <a:ea typeface="Lato"/>
                <a:cs typeface="Lato"/>
                <a:sym typeface="Lato"/>
              </a:rPr>
              <a:t>It is one open source</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Gloria Hallelujah"/>
                <a:ea typeface="Gloria Hallelujah"/>
                <a:cs typeface="Gloria Hallelujah"/>
                <a:sym typeface="Gloria Hallelujah"/>
              </a:rPr>
              <a:t>-</a:t>
            </a:r>
            <a:r>
              <a:rPr lang="en">
                <a:solidFill>
                  <a:schemeClr val="accent1"/>
                </a:solidFill>
                <a:latin typeface="Gloria Hallelujah"/>
                <a:ea typeface="Gloria Hallelujah"/>
                <a:cs typeface="Gloria Hallelujah"/>
                <a:sym typeface="Gloria Hallelujah"/>
              </a:rPr>
              <a:t> </a:t>
            </a:r>
            <a:r>
              <a:rPr lang="en">
                <a:solidFill>
                  <a:schemeClr val="dk1"/>
                </a:solidFill>
                <a:latin typeface="Lato"/>
                <a:ea typeface="Lato"/>
                <a:cs typeface="Lato"/>
                <a:sym typeface="Lato"/>
              </a:rPr>
              <a:t>Easy to use yet, still covers</a:t>
            </a:r>
            <a:br>
              <a:rPr lang="en">
                <a:solidFill>
                  <a:schemeClr val="dk1"/>
                </a:solidFill>
                <a:latin typeface="Lato"/>
                <a:ea typeface="Lato"/>
                <a:cs typeface="Lato"/>
                <a:sym typeface="Lato"/>
              </a:rPr>
            </a:br>
            <a:r>
              <a:rPr lang="en">
                <a:solidFill>
                  <a:schemeClr val="dk1"/>
                </a:solidFill>
                <a:latin typeface="Lato"/>
                <a:ea typeface="Lato"/>
                <a:cs typeface="Lato"/>
                <a:sym typeface="Lato"/>
              </a:rPr>
              <a:t>     the learn curve of relational</a:t>
            </a:r>
            <a:br>
              <a:rPr lang="en">
                <a:solidFill>
                  <a:schemeClr val="dk1"/>
                </a:solidFill>
                <a:latin typeface="Lato"/>
                <a:ea typeface="Lato"/>
                <a:cs typeface="Lato"/>
                <a:sym typeface="Lato"/>
              </a:rPr>
            </a:br>
            <a:r>
              <a:rPr lang="en">
                <a:solidFill>
                  <a:schemeClr val="dk1"/>
                </a:solidFill>
                <a:latin typeface="Lato"/>
                <a:ea typeface="Lato"/>
                <a:cs typeface="Lato"/>
                <a:sym typeface="Lato"/>
              </a:rPr>
              <a:t>     databases</a:t>
            </a:r>
            <a:endParaRPr>
              <a:solidFill>
                <a:schemeClr val="dk1"/>
              </a:solidFill>
              <a:latin typeface="Lato"/>
              <a:ea typeface="Lato"/>
              <a:cs typeface="Lato"/>
              <a:sym typeface="Lato"/>
            </a:endParaRPr>
          </a:p>
          <a:p>
            <a:pPr indent="0" lvl="0" marL="0" rtl="0" algn="l">
              <a:spcBef>
                <a:spcPts val="0"/>
              </a:spcBef>
              <a:spcAft>
                <a:spcPts val="0"/>
              </a:spcAft>
              <a:buNone/>
            </a:pPr>
            <a:br>
              <a:rPr lang="en">
                <a:solidFill>
                  <a:schemeClr val="dk1"/>
                </a:solidFill>
                <a:latin typeface="Lato"/>
                <a:ea typeface="Lato"/>
                <a:cs typeface="Lato"/>
                <a:sym typeface="Lato"/>
              </a:rPr>
            </a:br>
            <a:r>
              <a:rPr b="1" lang="en">
                <a:solidFill>
                  <a:schemeClr val="accent2"/>
                </a:solidFill>
                <a:latin typeface="Gloria Hallelujah"/>
                <a:ea typeface="Gloria Hallelujah"/>
                <a:cs typeface="Gloria Hallelujah"/>
                <a:sym typeface="Gloria Hallelujah"/>
              </a:rPr>
              <a:t>-</a:t>
            </a:r>
            <a:r>
              <a:rPr lang="en">
                <a:solidFill>
                  <a:schemeClr val="accent1"/>
                </a:solidFill>
                <a:latin typeface="Gloria Hallelujah"/>
                <a:ea typeface="Gloria Hallelujah"/>
                <a:cs typeface="Gloria Hallelujah"/>
                <a:sym typeface="Gloria Hallelujah"/>
              </a:rPr>
              <a:t> </a:t>
            </a:r>
            <a:r>
              <a:rPr lang="en">
                <a:solidFill>
                  <a:schemeClr val="dk1"/>
                </a:solidFill>
                <a:latin typeface="Lato"/>
                <a:ea typeface="Lato"/>
                <a:cs typeface="Lato"/>
                <a:sym typeface="Lato"/>
              </a:rPr>
              <a:t>Includes sql commands and</a:t>
            </a:r>
            <a:br>
              <a:rPr lang="en">
                <a:solidFill>
                  <a:schemeClr val="dk1"/>
                </a:solidFill>
                <a:latin typeface="Lato"/>
                <a:ea typeface="Lato"/>
                <a:cs typeface="Lato"/>
                <a:sym typeface="Lato"/>
              </a:rPr>
            </a:br>
            <a:r>
              <a:rPr lang="en">
                <a:solidFill>
                  <a:schemeClr val="dk1"/>
                </a:solidFill>
                <a:latin typeface="Lato"/>
                <a:ea typeface="Lato"/>
                <a:cs typeface="Lato"/>
                <a:sym typeface="Lato"/>
              </a:rPr>
              <a:t>     joins</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
        <p:nvSpPr>
          <p:cNvPr id="660" name="Google Shape;660;p46"/>
          <p:cNvSpPr/>
          <p:nvPr/>
        </p:nvSpPr>
        <p:spPr>
          <a:xfrm flipH="1" rot="10800000">
            <a:off x="3199363" y="1223825"/>
            <a:ext cx="2614625" cy="417941"/>
          </a:xfrm>
          <a:custGeom>
            <a:rect b="b" l="l" r="r" t="t"/>
            <a:pathLst>
              <a:path extrusionOk="0" h="13203" w="44008">
                <a:moveTo>
                  <a:pt x="0" y="825"/>
                </a:moveTo>
                <a:lnTo>
                  <a:pt x="275" y="13203"/>
                </a:lnTo>
                <a:lnTo>
                  <a:pt x="44008" y="12102"/>
                </a:lnTo>
                <a:lnTo>
                  <a:pt x="43183" y="0"/>
                </a:lnTo>
                <a:close/>
              </a:path>
            </a:pathLst>
          </a:custGeom>
          <a:solidFill>
            <a:schemeClr val="dk2"/>
          </a:solidFill>
          <a:ln>
            <a:noFill/>
          </a:ln>
        </p:spPr>
      </p:sp>
      <p:sp>
        <p:nvSpPr>
          <p:cNvPr id="661" name="Google Shape;661;p46"/>
          <p:cNvSpPr txBox="1"/>
          <p:nvPr/>
        </p:nvSpPr>
        <p:spPr>
          <a:xfrm>
            <a:off x="3701065" y="1246327"/>
            <a:ext cx="1500300" cy="35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Gloria Hallelujah"/>
                <a:ea typeface="Gloria Hallelujah"/>
                <a:cs typeface="Gloria Hallelujah"/>
                <a:sym typeface="Gloria Hallelujah"/>
              </a:rPr>
              <a:t>Back End</a:t>
            </a:r>
            <a:r>
              <a:rPr b="1" lang="en">
                <a:solidFill>
                  <a:schemeClr val="lt1"/>
                </a:solidFill>
                <a:latin typeface="Gloria Hallelujah"/>
                <a:ea typeface="Gloria Hallelujah"/>
                <a:cs typeface="Gloria Hallelujah"/>
                <a:sym typeface="Gloria Hallelujah"/>
              </a:rPr>
              <a:t> </a:t>
            </a:r>
            <a:endParaRPr b="1">
              <a:solidFill>
                <a:schemeClr val="lt1"/>
              </a:solidFill>
            </a:endParaRPr>
          </a:p>
        </p:txBody>
      </p:sp>
      <p:sp>
        <p:nvSpPr>
          <p:cNvPr id="662" name="Google Shape;662;p46"/>
          <p:cNvSpPr txBox="1"/>
          <p:nvPr/>
        </p:nvSpPr>
        <p:spPr>
          <a:xfrm>
            <a:off x="3299413" y="2323675"/>
            <a:ext cx="2514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Gloria Hallelujah"/>
                <a:ea typeface="Gloria Hallelujah"/>
                <a:cs typeface="Gloria Hallelujah"/>
                <a:sym typeface="Gloria Hallelujah"/>
              </a:rPr>
              <a:t>-</a:t>
            </a:r>
            <a:r>
              <a:rPr lang="en">
                <a:solidFill>
                  <a:schemeClr val="accent1"/>
                </a:solidFill>
                <a:latin typeface="Gloria Hallelujah"/>
                <a:ea typeface="Gloria Hallelujah"/>
                <a:cs typeface="Gloria Hallelujah"/>
                <a:sym typeface="Gloria Hallelujah"/>
              </a:rPr>
              <a:t> </a:t>
            </a:r>
            <a:r>
              <a:rPr lang="en">
                <a:solidFill>
                  <a:schemeClr val="dk1"/>
                </a:solidFill>
                <a:latin typeface="Lato"/>
                <a:ea typeface="Lato"/>
                <a:cs typeface="Lato"/>
                <a:sym typeface="Lato"/>
              </a:rPr>
              <a:t>It is a low level language</a:t>
            </a:r>
            <a:br>
              <a:rPr lang="en">
                <a:solidFill>
                  <a:schemeClr val="dk1"/>
                </a:solidFill>
                <a:latin typeface="Lato"/>
                <a:ea typeface="Lato"/>
                <a:cs typeface="Lato"/>
                <a:sym typeface="Lato"/>
              </a:rPr>
            </a:br>
            <a:r>
              <a:rPr lang="en">
                <a:solidFill>
                  <a:schemeClr val="dk1"/>
                </a:solidFill>
                <a:latin typeface="Lato"/>
                <a:ea typeface="Lato"/>
                <a:cs typeface="Lato"/>
                <a:sym typeface="Lato"/>
              </a:rPr>
              <a:t>     used for web development</a:t>
            </a:r>
            <a:br>
              <a:rPr lang="en">
                <a:solidFill>
                  <a:schemeClr val="dk1"/>
                </a:solidFill>
                <a:latin typeface="Lato"/>
                <a:ea typeface="Lato"/>
                <a:cs typeface="Lato"/>
                <a:sym typeface="Lato"/>
              </a:rPr>
            </a:b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Gloria Hallelujah"/>
                <a:ea typeface="Gloria Hallelujah"/>
                <a:cs typeface="Gloria Hallelujah"/>
                <a:sym typeface="Gloria Hallelujah"/>
              </a:rPr>
              <a:t>-</a:t>
            </a:r>
            <a:r>
              <a:rPr lang="en">
                <a:solidFill>
                  <a:schemeClr val="accent2"/>
                </a:solidFill>
                <a:latin typeface="Gloria Hallelujah"/>
                <a:ea typeface="Gloria Hallelujah"/>
                <a:cs typeface="Gloria Hallelujah"/>
                <a:sym typeface="Gloria Hallelujah"/>
              </a:rPr>
              <a:t> </a:t>
            </a:r>
            <a:r>
              <a:rPr lang="en">
                <a:solidFill>
                  <a:schemeClr val="dk1"/>
                </a:solidFill>
                <a:latin typeface="Lato"/>
                <a:ea typeface="Lato"/>
                <a:cs typeface="Lato"/>
                <a:sym typeface="Lato"/>
              </a:rPr>
              <a:t>Essentially allows for</a:t>
            </a:r>
            <a:br>
              <a:rPr lang="en">
                <a:solidFill>
                  <a:schemeClr val="dk1"/>
                </a:solidFill>
                <a:latin typeface="Lato"/>
                <a:ea typeface="Lato"/>
                <a:cs typeface="Lato"/>
                <a:sym typeface="Lato"/>
              </a:rPr>
            </a:br>
            <a:r>
              <a:rPr lang="en">
                <a:solidFill>
                  <a:schemeClr val="dk1"/>
                </a:solidFill>
                <a:latin typeface="Lato"/>
                <a:ea typeface="Lato"/>
                <a:cs typeface="Lato"/>
                <a:sym typeface="Lato"/>
              </a:rPr>
              <a:t>     variety of learning as many</a:t>
            </a:r>
            <a:br>
              <a:rPr lang="en">
                <a:solidFill>
                  <a:schemeClr val="dk1"/>
                </a:solidFill>
                <a:latin typeface="Lato"/>
                <a:ea typeface="Lato"/>
                <a:cs typeface="Lato"/>
                <a:sym typeface="Lato"/>
              </a:rPr>
            </a:br>
            <a:r>
              <a:rPr lang="en">
                <a:solidFill>
                  <a:schemeClr val="dk1"/>
                </a:solidFill>
                <a:latin typeface="Lato"/>
                <a:ea typeface="Lato"/>
                <a:cs typeface="Lato"/>
                <a:sym typeface="Lato"/>
              </a:rPr>
              <a:t>     low level languages</a:t>
            </a:r>
            <a:br>
              <a:rPr lang="en">
                <a:solidFill>
                  <a:schemeClr val="dk1"/>
                </a:solidFill>
                <a:latin typeface="Lato"/>
                <a:ea typeface="Lato"/>
                <a:cs typeface="Lato"/>
                <a:sym typeface="Lato"/>
              </a:rPr>
            </a:br>
            <a:br>
              <a:rPr lang="en">
                <a:solidFill>
                  <a:schemeClr val="dk1"/>
                </a:solidFill>
                <a:latin typeface="Lato"/>
                <a:ea typeface="Lato"/>
                <a:cs typeface="Lato"/>
                <a:sym typeface="Lato"/>
              </a:rPr>
            </a:br>
            <a:r>
              <a:rPr b="1" lang="en">
                <a:solidFill>
                  <a:schemeClr val="accent2"/>
                </a:solidFill>
                <a:latin typeface="Gloria Hallelujah"/>
                <a:ea typeface="Gloria Hallelujah"/>
                <a:cs typeface="Gloria Hallelujah"/>
                <a:sym typeface="Gloria Hallelujah"/>
              </a:rPr>
              <a:t>-</a:t>
            </a:r>
            <a:r>
              <a:rPr lang="en">
                <a:solidFill>
                  <a:schemeClr val="accent2"/>
                </a:solidFill>
                <a:latin typeface="Gloria Hallelujah"/>
                <a:ea typeface="Gloria Hallelujah"/>
                <a:cs typeface="Gloria Hallelujah"/>
                <a:sym typeface="Gloria Hallelujah"/>
              </a:rPr>
              <a:t> </a:t>
            </a:r>
            <a:r>
              <a:rPr lang="en">
                <a:solidFill>
                  <a:schemeClr val="dk1"/>
                </a:solidFill>
                <a:latin typeface="Lato"/>
                <a:ea typeface="Lato"/>
                <a:cs typeface="Lato"/>
                <a:sym typeface="Lato"/>
              </a:rPr>
              <a:t>Also a lack of</a:t>
            </a:r>
            <a:br>
              <a:rPr lang="en">
                <a:solidFill>
                  <a:schemeClr val="dk1"/>
                </a:solidFill>
                <a:latin typeface="Lato"/>
                <a:ea typeface="Lato"/>
                <a:cs typeface="Lato"/>
                <a:sym typeface="Lato"/>
              </a:rPr>
            </a:br>
            <a:r>
              <a:rPr lang="en">
                <a:solidFill>
                  <a:schemeClr val="dk1"/>
                </a:solidFill>
                <a:latin typeface="Lato"/>
                <a:ea typeface="Lato"/>
                <a:cs typeface="Lato"/>
                <a:sym typeface="Lato"/>
              </a:rPr>
              <a:t>     frameworks/libraries allow</a:t>
            </a:r>
            <a:br>
              <a:rPr lang="en">
                <a:solidFill>
                  <a:schemeClr val="dk1"/>
                </a:solidFill>
                <a:latin typeface="Lato"/>
                <a:ea typeface="Lato"/>
                <a:cs typeface="Lato"/>
                <a:sym typeface="Lato"/>
              </a:rPr>
            </a:br>
            <a:r>
              <a:rPr lang="en">
                <a:solidFill>
                  <a:schemeClr val="dk1"/>
                </a:solidFill>
                <a:latin typeface="Lato"/>
                <a:ea typeface="Lato"/>
                <a:cs typeface="Lato"/>
                <a:sym typeface="Lato"/>
              </a:rPr>
              <a:t>     to learning fundamentals </a:t>
            </a:r>
            <a:endParaRPr>
              <a:solidFill>
                <a:schemeClr val="dk1"/>
              </a:solidFill>
              <a:latin typeface="Lato"/>
              <a:ea typeface="Lato"/>
              <a:cs typeface="Lato"/>
              <a:sym typeface="Lato"/>
            </a:endParaRPr>
          </a:p>
        </p:txBody>
      </p:sp>
      <p:sp>
        <p:nvSpPr>
          <p:cNvPr id="663" name="Google Shape;663;p46"/>
          <p:cNvSpPr/>
          <p:nvPr/>
        </p:nvSpPr>
        <p:spPr>
          <a:xfrm rot="10800000">
            <a:off x="6093925" y="1246325"/>
            <a:ext cx="2614625" cy="417941"/>
          </a:xfrm>
          <a:custGeom>
            <a:rect b="b" l="l" r="r" t="t"/>
            <a:pathLst>
              <a:path extrusionOk="0" h="13203" w="44008">
                <a:moveTo>
                  <a:pt x="0" y="825"/>
                </a:moveTo>
                <a:lnTo>
                  <a:pt x="275" y="13203"/>
                </a:lnTo>
                <a:lnTo>
                  <a:pt x="44008" y="12102"/>
                </a:lnTo>
                <a:lnTo>
                  <a:pt x="43183" y="0"/>
                </a:lnTo>
                <a:close/>
              </a:path>
            </a:pathLst>
          </a:custGeom>
          <a:solidFill>
            <a:schemeClr val="dk2"/>
          </a:solidFill>
          <a:ln>
            <a:noFill/>
          </a:ln>
        </p:spPr>
      </p:sp>
      <p:sp>
        <p:nvSpPr>
          <p:cNvPr id="664" name="Google Shape;664;p46"/>
          <p:cNvSpPr txBox="1"/>
          <p:nvPr/>
        </p:nvSpPr>
        <p:spPr>
          <a:xfrm>
            <a:off x="6595627" y="1268827"/>
            <a:ext cx="1500300" cy="35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Gloria Hallelujah"/>
                <a:ea typeface="Gloria Hallelujah"/>
                <a:cs typeface="Gloria Hallelujah"/>
                <a:sym typeface="Gloria Hallelujah"/>
              </a:rPr>
              <a:t>Front End</a:t>
            </a:r>
            <a:endParaRPr b="1">
              <a:solidFill>
                <a:schemeClr val="accent5"/>
              </a:solidFill>
            </a:endParaRPr>
          </a:p>
        </p:txBody>
      </p:sp>
      <p:sp>
        <p:nvSpPr>
          <p:cNvPr id="665" name="Google Shape;665;p46"/>
          <p:cNvSpPr txBox="1"/>
          <p:nvPr/>
        </p:nvSpPr>
        <p:spPr>
          <a:xfrm>
            <a:off x="6193975" y="2346175"/>
            <a:ext cx="2514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Gloria Hallelujah"/>
                <a:ea typeface="Gloria Hallelujah"/>
                <a:cs typeface="Gloria Hallelujah"/>
                <a:sym typeface="Gloria Hallelujah"/>
              </a:rPr>
              <a:t>-</a:t>
            </a:r>
            <a:r>
              <a:rPr lang="en">
                <a:solidFill>
                  <a:schemeClr val="accent2"/>
                </a:solidFill>
                <a:latin typeface="Gloria Hallelujah"/>
                <a:ea typeface="Gloria Hallelujah"/>
                <a:cs typeface="Gloria Hallelujah"/>
                <a:sym typeface="Gloria Hallelujah"/>
              </a:rPr>
              <a:t> </a:t>
            </a:r>
            <a:r>
              <a:rPr lang="en">
                <a:solidFill>
                  <a:schemeClr val="dk1"/>
                </a:solidFill>
                <a:latin typeface="Lato"/>
                <a:ea typeface="Lato"/>
                <a:cs typeface="Lato"/>
                <a:sym typeface="Lato"/>
              </a:rPr>
              <a:t>Core building blocks of the</a:t>
            </a:r>
            <a:br>
              <a:rPr lang="en">
                <a:solidFill>
                  <a:schemeClr val="dk1"/>
                </a:solidFill>
                <a:latin typeface="Lato"/>
                <a:ea typeface="Lato"/>
                <a:cs typeface="Lato"/>
                <a:sym typeface="Lato"/>
              </a:rPr>
            </a:br>
            <a:r>
              <a:rPr lang="en">
                <a:solidFill>
                  <a:schemeClr val="dk1"/>
                </a:solidFill>
                <a:latin typeface="Lato"/>
                <a:ea typeface="Lato"/>
                <a:cs typeface="Lato"/>
                <a:sym typeface="Lato"/>
              </a:rPr>
              <a:t>     Web</a:t>
            </a:r>
            <a:br>
              <a:rPr lang="en">
                <a:solidFill>
                  <a:schemeClr val="dk1"/>
                </a:solidFill>
                <a:latin typeface="Lato"/>
                <a:ea typeface="Lato"/>
                <a:cs typeface="Lato"/>
                <a:sym typeface="Lato"/>
              </a:rPr>
            </a:br>
            <a:br>
              <a:rPr lang="en">
                <a:solidFill>
                  <a:schemeClr val="dk1"/>
                </a:solidFill>
                <a:latin typeface="Lato"/>
                <a:ea typeface="Lato"/>
                <a:cs typeface="Lato"/>
                <a:sym typeface="Lato"/>
              </a:rPr>
            </a:br>
            <a:r>
              <a:rPr b="1" lang="en">
                <a:solidFill>
                  <a:schemeClr val="accent2"/>
                </a:solidFill>
                <a:latin typeface="Gloria Hallelujah"/>
                <a:ea typeface="Gloria Hallelujah"/>
                <a:cs typeface="Gloria Hallelujah"/>
                <a:sym typeface="Gloria Hallelujah"/>
              </a:rPr>
              <a:t>-</a:t>
            </a:r>
            <a:r>
              <a:rPr lang="en">
                <a:solidFill>
                  <a:schemeClr val="accent2"/>
                </a:solidFill>
                <a:latin typeface="Gloria Hallelujah"/>
                <a:ea typeface="Gloria Hallelujah"/>
                <a:cs typeface="Gloria Hallelujah"/>
                <a:sym typeface="Gloria Hallelujah"/>
              </a:rPr>
              <a:t> </a:t>
            </a:r>
            <a:r>
              <a:rPr lang="en">
                <a:solidFill>
                  <a:schemeClr val="dk1"/>
                </a:solidFill>
                <a:latin typeface="Lato"/>
                <a:ea typeface="Lato"/>
                <a:cs typeface="Lato"/>
                <a:sym typeface="Lato"/>
              </a:rPr>
              <a:t>Help with creating a user</a:t>
            </a:r>
            <a:br>
              <a:rPr lang="en">
                <a:solidFill>
                  <a:schemeClr val="dk1"/>
                </a:solidFill>
                <a:latin typeface="Lato"/>
                <a:ea typeface="Lato"/>
                <a:cs typeface="Lato"/>
                <a:sym typeface="Lato"/>
              </a:rPr>
            </a:br>
            <a:r>
              <a:rPr lang="en">
                <a:solidFill>
                  <a:schemeClr val="dk1"/>
                </a:solidFill>
                <a:latin typeface="Lato"/>
                <a:ea typeface="Lato"/>
                <a:cs typeface="Lato"/>
                <a:sym typeface="Lato"/>
              </a:rPr>
              <a:t>     interface and styling</a:t>
            </a:r>
            <a:endParaRPr>
              <a:solidFill>
                <a:schemeClr val="dk1"/>
              </a:solidFill>
              <a:latin typeface="Lato"/>
              <a:ea typeface="Lato"/>
              <a:cs typeface="Lato"/>
              <a:sym typeface="Lato"/>
            </a:endParaRPr>
          </a:p>
          <a:p>
            <a:pPr indent="0" lvl="0" marL="0" rtl="0" algn="l">
              <a:spcBef>
                <a:spcPts val="0"/>
              </a:spcBef>
              <a:spcAft>
                <a:spcPts val="0"/>
              </a:spcAft>
              <a:buNone/>
            </a:pPr>
            <a:br>
              <a:rPr lang="en">
                <a:solidFill>
                  <a:schemeClr val="dk1"/>
                </a:solidFill>
                <a:latin typeface="Lato"/>
                <a:ea typeface="Lato"/>
                <a:cs typeface="Lato"/>
                <a:sym typeface="Lato"/>
              </a:rPr>
            </a:br>
            <a:r>
              <a:rPr b="1" lang="en">
                <a:solidFill>
                  <a:schemeClr val="accent2"/>
                </a:solidFill>
                <a:latin typeface="Gloria Hallelujah"/>
                <a:ea typeface="Gloria Hallelujah"/>
                <a:cs typeface="Gloria Hallelujah"/>
                <a:sym typeface="Gloria Hallelujah"/>
              </a:rPr>
              <a:t>-</a:t>
            </a:r>
            <a:r>
              <a:rPr lang="en">
                <a:solidFill>
                  <a:schemeClr val="accent2"/>
                </a:solidFill>
                <a:latin typeface="Gloria Hallelujah"/>
                <a:ea typeface="Gloria Hallelujah"/>
                <a:cs typeface="Gloria Hallelujah"/>
                <a:sym typeface="Gloria Hallelujah"/>
              </a:rPr>
              <a:t> </a:t>
            </a:r>
            <a:r>
              <a:rPr lang="en">
                <a:solidFill>
                  <a:schemeClr val="dk1"/>
                </a:solidFill>
                <a:latin typeface="Lato"/>
                <a:ea typeface="Lato"/>
                <a:cs typeface="Lato"/>
                <a:sym typeface="Lato"/>
              </a:rPr>
              <a:t>Also a lack of</a:t>
            </a:r>
            <a:br>
              <a:rPr lang="en">
                <a:solidFill>
                  <a:schemeClr val="dk1"/>
                </a:solidFill>
                <a:latin typeface="Lato"/>
                <a:ea typeface="Lato"/>
                <a:cs typeface="Lato"/>
                <a:sym typeface="Lato"/>
              </a:rPr>
            </a:br>
            <a:r>
              <a:rPr lang="en">
                <a:solidFill>
                  <a:schemeClr val="dk1"/>
                </a:solidFill>
                <a:latin typeface="Lato"/>
                <a:ea typeface="Lato"/>
                <a:cs typeface="Lato"/>
                <a:sym typeface="Lato"/>
              </a:rPr>
              <a:t>     frameworks/libraries allow</a:t>
            </a:r>
            <a:br>
              <a:rPr lang="en">
                <a:solidFill>
                  <a:schemeClr val="dk1"/>
                </a:solidFill>
                <a:latin typeface="Lato"/>
                <a:ea typeface="Lato"/>
                <a:cs typeface="Lato"/>
                <a:sym typeface="Lato"/>
              </a:rPr>
            </a:br>
            <a:r>
              <a:rPr lang="en">
                <a:solidFill>
                  <a:schemeClr val="dk1"/>
                </a:solidFill>
                <a:latin typeface="Lato"/>
                <a:ea typeface="Lato"/>
                <a:cs typeface="Lato"/>
                <a:sym typeface="Lato"/>
              </a:rPr>
              <a:t>     to learning fundamentals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7"/>
          <p:cNvSpPr txBox="1"/>
          <p:nvPr>
            <p:ph type="title"/>
          </p:nvPr>
        </p:nvSpPr>
        <p:spPr>
          <a:xfrm>
            <a:off x="2626350" y="2415000"/>
            <a:ext cx="38913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Tools</a:t>
            </a:r>
            <a:endParaRPr/>
          </a:p>
        </p:txBody>
      </p:sp>
      <p:sp>
        <p:nvSpPr>
          <p:cNvPr id="671" name="Google Shape;671;p47"/>
          <p:cNvSpPr txBox="1"/>
          <p:nvPr>
            <p:ph idx="2" type="title"/>
          </p:nvPr>
        </p:nvSpPr>
        <p:spPr>
          <a:xfrm flipH="1">
            <a:off x="2825400" y="1055210"/>
            <a:ext cx="3493200" cy="11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8"/>
          <p:cNvSpPr/>
          <p:nvPr/>
        </p:nvSpPr>
        <p:spPr>
          <a:xfrm>
            <a:off x="-5900" y="-60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8"/>
          <p:cNvSpPr txBox="1"/>
          <p:nvPr>
            <p:ph idx="4294967295" type="ctrTitle"/>
          </p:nvPr>
        </p:nvSpPr>
        <p:spPr>
          <a:xfrm flipH="1">
            <a:off x="-5900" y="2235000"/>
            <a:ext cx="4572000" cy="6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Text-Editors</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graphicFrame>
        <p:nvGraphicFramePr>
          <p:cNvPr id="682" name="Google Shape;682;p49"/>
          <p:cNvGraphicFramePr/>
          <p:nvPr/>
        </p:nvGraphicFramePr>
        <p:xfrm>
          <a:off x="918875" y="1301088"/>
          <a:ext cx="3000000" cy="3000000"/>
        </p:xfrm>
        <a:graphic>
          <a:graphicData uri="http://schemas.openxmlformats.org/drawingml/2006/table">
            <a:tbl>
              <a:tblPr>
                <a:noFill/>
                <a:tableStyleId>{96FC61BE-BCBC-4C21-8D69-54D2CB906098}</a:tableStyleId>
              </a:tblPr>
              <a:tblGrid>
                <a:gridCol w="1711725"/>
                <a:gridCol w="3228050"/>
                <a:gridCol w="2253125"/>
              </a:tblGrid>
              <a:tr h="534775">
                <a:tc>
                  <a:txBody>
                    <a:bodyPr/>
                    <a:lstStyle/>
                    <a:p>
                      <a:pPr indent="0" lvl="0" marL="0" rtl="0" algn="l">
                        <a:spcBef>
                          <a:spcPts val="0"/>
                        </a:spcBef>
                        <a:spcAft>
                          <a:spcPts val="0"/>
                        </a:spcAft>
                        <a:buNone/>
                      </a:pPr>
                      <a:r>
                        <a:t/>
                      </a:r>
                      <a:endParaRPr b="1"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alpha val="0"/>
                        </a:schemeClr>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Lato"/>
                          <a:ea typeface="Lato"/>
                          <a:cs typeface="Lato"/>
                          <a:sym typeface="Lato"/>
                        </a:rPr>
                        <a:t>Advantages</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alpha val="0"/>
                        </a:schemeClr>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228600" lvl="0" marL="457200" rtl="0" algn="ctr">
                        <a:spcBef>
                          <a:spcPts val="0"/>
                        </a:spcBef>
                        <a:spcAft>
                          <a:spcPts val="0"/>
                        </a:spcAft>
                        <a:buNone/>
                      </a:pPr>
                      <a:r>
                        <a:rPr b="1" lang="en" sz="1200">
                          <a:solidFill>
                            <a:schemeClr val="dk1"/>
                          </a:solidFill>
                          <a:latin typeface="Lato"/>
                          <a:ea typeface="Lato"/>
                          <a:cs typeface="Lato"/>
                          <a:sym typeface="Lato"/>
                        </a:rPr>
                        <a:t>Disadvantages</a:t>
                      </a:r>
                      <a:endParaRPr b="1"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alpha val="0"/>
                        </a:schemeClr>
                      </a:solidFill>
                      <a:prstDash val="dash"/>
                      <a:round/>
                      <a:headEnd len="sm" w="sm" type="none"/>
                      <a:tailEnd len="sm" w="sm" type="none"/>
                    </a:lnT>
                    <a:lnB cap="flat" cmpd="sng" w="19050">
                      <a:solidFill>
                        <a:schemeClr val="accent1"/>
                      </a:solidFill>
                      <a:prstDash val="dash"/>
                      <a:round/>
                      <a:headEnd len="sm" w="sm" type="none"/>
                      <a:tailEnd len="sm" w="sm" type="none"/>
                    </a:lnB>
                  </a:tcPr>
                </a:tc>
              </a:tr>
              <a:tr h="1133800">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Lato"/>
                          <a:ea typeface="Lato"/>
                          <a:cs typeface="Lato"/>
                          <a:sym typeface="Lato"/>
                        </a:rPr>
                        <a:t>Visual Studio Code</a:t>
                      </a:r>
                      <a:endParaRPr b="1"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latin typeface="Lato"/>
                          <a:ea typeface="Lato"/>
                          <a:cs typeface="Lato"/>
                          <a:sym typeface="Lato"/>
                        </a:rPr>
                        <a:t>Easy and Simple to learn</a:t>
                      </a:r>
                      <a:endParaRPr sz="1200">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latin typeface="Lato"/>
                          <a:ea typeface="Lato"/>
                          <a:cs typeface="Lato"/>
                          <a:sym typeface="Lato"/>
                        </a:rPr>
                        <a:t>Quick And Easy To Set-up</a:t>
                      </a:r>
                      <a:endParaRPr sz="1200">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latin typeface="Lato"/>
                          <a:ea typeface="Lato"/>
                          <a:cs typeface="Lato"/>
                          <a:sym typeface="Lato"/>
                        </a:rPr>
                        <a:t>Extensive Library Of Extension</a:t>
                      </a:r>
                      <a:endParaRPr sz="1200">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latin typeface="Lato"/>
                          <a:ea typeface="Lato"/>
                          <a:cs typeface="Lato"/>
                          <a:sym typeface="Lato"/>
                        </a:rPr>
                        <a:t>Integrated terminal</a:t>
                      </a:r>
                      <a:endParaRPr sz="1200">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190500" lvl="0" marL="171450" rtl="0" algn="l">
                        <a:spcBef>
                          <a:spcPts val="0"/>
                        </a:spcBef>
                        <a:spcAft>
                          <a:spcPts val="0"/>
                        </a:spcAft>
                        <a:buClr>
                          <a:schemeClr val="accent1"/>
                        </a:buClr>
                        <a:buSzPts val="1200"/>
                        <a:buFont typeface="Lato"/>
                        <a:buChar char="●"/>
                      </a:pPr>
                      <a:r>
                        <a:rPr lang="en" sz="1200">
                          <a:latin typeface="Lato"/>
                          <a:ea typeface="Lato"/>
                          <a:cs typeface="Lato"/>
                          <a:sym typeface="Lato"/>
                        </a:rPr>
                        <a:t>Requires installation</a:t>
                      </a:r>
                      <a:endParaRPr sz="1200">
                        <a:latin typeface="Lato"/>
                        <a:ea typeface="Lato"/>
                        <a:cs typeface="Lato"/>
                        <a:sym typeface="Lato"/>
                      </a:endParaRPr>
                    </a:p>
                    <a:p>
                      <a:pPr indent="-190500" lvl="0" marL="171450" rtl="0" algn="l">
                        <a:spcBef>
                          <a:spcPts val="0"/>
                        </a:spcBef>
                        <a:spcAft>
                          <a:spcPts val="0"/>
                        </a:spcAft>
                        <a:buClr>
                          <a:schemeClr val="accent1"/>
                        </a:buClr>
                        <a:buSzPts val="1200"/>
                        <a:buFont typeface="Lato"/>
                        <a:buChar char="●"/>
                      </a:pPr>
                      <a:r>
                        <a:rPr lang="en" sz="1200">
                          <a:latin typeface="Lato"/>
                          <a:ea typeface="Lato"/>
                          <a:cs typeface="Lato"/>
                          <a:sym typeface="Lato"/>
                        </a:rPr>
                        <a:t>Does not support all languages initially</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r>
              <a:tr h="759450">
                <a:tc>
                  <a:txBody>
                    <a:bodyPr/>
                    <a:lstStyle/>
                    <a:p>
                      <a:pPr indent="0" lvl="0" marL="0" rtl="0" algn="l">
                        <a:spcBef>
                          <a:spcPts val="0"/>
                        </a:spcBef>
                        <a:spcAft>
                          <a:spcPts val="0"/>
                        </a:spcAft>
                        <a:buNone/>
                      </a:pPr>
                      <a:r>
                        <a:rPr b="1" lang="en" sz="1200">
                          <a:solidFill>
                            <a:schemeClr val="dk1"/>
                          </a:solidFill>
                          <a:latin typeface="Lato"/>
                          <a:ea typeface="Lato"/>
                          <a:cs typeface="Lato"/>
                          <a:sym typeface="Lato"/>
                        </a:rPr>
                        <a:t>Notepad++</a:t>
                      </a:r>
                      <a:endParaRPr sz="1200">
                        <a:solidFill>
                          <a:schemeClr val="dk1"/>
                        </a:solidFill>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Lato"/>
                        <a:buChar char="●"/>
                      </a:pPr>
                      <a:r>
                        <a:rPr lang="en" sz="1200">
                          <a:latin typeface="Lato"/>
                          <a:ea typeface="Lato"/>
                          <a:cs typeface="Lato"/>
                          <a:sym typeface="Lato"/>
                        </a:rPr>
                        <a:t>Extensive Support</a:t>
                      </a:r>
                      <a:endParaRPr sz="1200">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lang="en" sz="1200">
                          <a:latin typeface="Lato"/>
                          <a:ea typeface="Lato"/>
                          <a:cs typeface="Lato"/>
                          <a:sym typeface="Lato"/>
                        </a:rPr>
                        <a:t>Basic and easy to get started</a:t>
                      </a:r>
                      <a:endParaRPr sz="1200">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c>
                  <a:txBody>
                    <a:bodyPr/>
                    <a:lstStyle/>
                    <a:p>
                      <a:pPr indent="0" lvl="0" marL="457200" rtl="0" algn="l">
                        <a:spcBef>
                          <a:spcPts val="0"/>
                        </a:spcBef>
                        <a:spcAft>
                          <a:spcPts val="0"/>
                        </a:spcAft>
                        <a:buNone/>
                      </a:pPr>
                      <a:r>
                        <a:t/>
                      </a:r>
                      <a:endParaRPr b="1" sz="1200">
                        <a:latin typeface="Lato"/>
                        <a:ea typeface="Lato"/>
                        <a:cs typeface="Lato"/>
                        <a:sym typeface="Lato"/>
                      </a:endParaRPr>
                    </a:p>
                    <a:p>
                      <a:pPr indent="-304800" lvl="0" marL="342900" rtl="0" algn="l">
                        <a:spcBef>
                          <a:spcPts val="0"/>
                        </a:spcBef>
                        <a:spcAft>
                          <a:spcPts val="0"/>
                        </a:spcAft>
                        <a:buClr>
                          <a:schemeClr val="accent1"/>
                        </a:buClr>
                        <a:buSzPts val="1200"/>
                        <a:buFont typeface="Lato"/>
                        <a:buChar char="●"/>
                      </a:pPr>
                      <a:r>
                        <a:rPr lang="en" sz="1200">
                          <a:latin typeface="Lato"/>
                          <a:ea typeface="Lato"/>
                          <a:cs typeface="Lato"/>
                          <a:sym typeface="Lato"/>
                        </a:rPr>
                        <a:t>Requires installation</a:t>
                      </a:r>
                      <a:endParaRPr sz="1200">
                        <a:latin typeface="Lato"/>
                        <a:ea typeface="Lato"/>
                        <a:cs typeface="Lato"/>
                        <a:sym typeface="Lato"/>
                      </a:endParaRPr>
                    </a:p>
                    <a:p>
                      <a:pPr indent="-304800" lvl="0" marL="342900" rtl="0" algn="l">
                        <a:spcBef>
                          <a:spcPts val="0"/>
                        </a:spcBef>
                        <a:spcAft>
                          <a:spcPts val="0"/>
                        </a:spcAft>
                        <a:buClr>
                          <a:schemeClr val="accent1"/>
                        </a:buClr>
                        <a:buSzPts val="1200"/>
                        <a:buFont typeface="Lato"/>
                        <a:buChar char="●"/>
                      </a:pPr>
                      <a:r>
                        <a:rPr lang="en" sz="1200">
                          <a:latin typeface="Lato"/>
                          <a:ea typeface="Lato"/>
                          <a:cs typeface="Lato"/>
                          <a:sym typeface="Lato"/>
                        </a:rPr>
                        <a:t>Not easily extendible </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txBody>
                  <a:tcPr marT="91425" marB="91425" marR="91425" marL="91425" anchor="ctr">
                    <a:lnL cap="flat" cmpd="sng" w="9525">
                      <a:solidFill>
                        <a:schemeClr val="accent1">
                          <a:alpha val="0"/>
                        </a:schemeClr>
                      </a:solidFill>
                      <a:prstDash val="dash"/>
                      <a:round/>
                      <a:headEnd len="sm" w="sm" type="none"/>
                      <a:tailEnd len="sm" w="sm" type="none"/>
                    </a:lnL>
                    <a:lnR cap="flat" cmpd="sng" w="9525">
                      <a:solidFill>
                        <a:schemeClr val="accent1">
                          <a:alpha val="0"/>
                        </a:schemeClr>
                      </a:solidFill>
                      <a:prstDash val="dash"/>
                      <a:round/>
                      <a:headEnd len="sm" w="sm" type="none"/>
                      <a:tailEnd len="sm" w="sm" type="none"/>
                    </a:lnR>
                    <a:lnT cap="flat" cmpd="sng" w="19050">
                      <a:solidFill>
                        <a:schemeClr val="accent1"/>
                      </a:solidFill>
                      <a:prstDash val="dash"/>
                      <a:round/>
                      <a:headEnd len="sm" w="sm" type="none"/>
                      <a:tailEnd len="sm" w="sm" type="none"/>
                    </a:lnT>
                    <a:lnB cap="flat" cmpd="sng" w="19050">
                      <a:solidFill>
                        <a:schemeClr val="accent1"/>
                      </a:solidFill>
                      <a:prstDash val="dash"/>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0"/>
          <p:cNvSpPr txBox="1"/>
          <p:nvPr>
            <p:ph type="title"/>
          </p:nvPr>
        </p:nvSpPr>
        <p:spPr>
          <a:xfrm>
            <a:off x="85550" y="101350"/>
            <a:ext cx="5151000" cy="5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you know… </a:t>
            </a:r>
            <a:endParaRPr/>
          </a:p>
        </p:txBody>
      </p:sp>
      <p:pic>
        <p:nvPicPr>
          <p:cNvPr id="688" name="Google Shape;688;p50"/>
          <p:cNvPicPr preferRelativeResize="0"/>
          <p:nvPr/>
        </p:nvPicPr>
        <p:blipFill rotWithShape="1">
          <a:blip r:embed="rId3">
            <a:alphaModFix/>
          </a:blip>
          <a:srcRect b="15853" l="0" r="0" t="0"/>
          <a:stretch/>
        </p:blipFill>
        <p:spPr>
          <a:xfrm>
            <a:off x="938150" y="1038225"/>
            <a:ext cx="7029450" cy="2709175"/>
          </a:xfrm>
          <a:prstGeom prst="rect">
            <a:avLst/>
          </a:prstGeom>
          <a:noFill/>
          <a:ln>
            <a:noFill/>
          </a:ln>
        </p:spPr>
      </p:pic>
      <p:sp>
        <p:nvSpPr>
          <p:cNvPr id="689" name="Google Shape;689;p50"/>
          <p:cNvSpPr/>
          <p:nvPr/>
        </p:nvSpPr>
        <p:spPr>
          <a:xfrm>
            <a:off x="3237900" y="2896325"/>
            <a:ext cx="4242900" cy="40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0"/>
          <p:cNvSpPr txBox="1"/>
          <p:nvPr>
            <p:ph type="title"/>
          </p:nvPr>
        </p:nvSpPr>
        <p:spPr>
          <a:xfrm>
            <a:off x="1195788" y="4336492"/>
            <a:ext cx="7795800" cy="73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good old fashioned VIM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1"/>
          <p:cNvSpPr/>
          <p:nvPr/>
        </p:nvSpPr>
        <p:spPr>
          <a:xfrm>
            <a:off x="4566100" y="0"/>
            <a:ext cx="4577700" cy="513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1"/>
          <p:cNvSpPr txBox="1"/>
          <p:nvPr>
            <p:ph idx="4294967295" type="ctrTitle"/>
          </p:nvPr>
        </p:nvSpPr>
        <p:spPr>
          <a:xfrm flipH="1">
            <a:off x="4566300" y="2211435"/>
            <a:ext cx="4577700" cy="6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Browser</a:t>
            </a:r>
            <a:endParaRPr>
              <a:solidFill>
                <a:srgbClr val="FFFFFF"/>
              </a:solidFill>
            </a:endParaRPr>
          </a:p>
          <a:p>
            <a:pPr indent="0" lvl="0" marL="0" rtl="0" algn="ctr">
              <a:spcBef>
                <a:spcPts val="0"/>
              </a:spcBef>
              <a:spcAft>
                <a:spcPts val="0"/>
              </a:spcAft>
              <a:buNone/>
            </a:pPr>
            <a:r>
              <a:rPr lang="en">
                <a:solidFill>
                  <a:srgbClr val="FFFFFF"/>
                </a:solidFill>
              </a:rPr>
              <a:t>Plugins</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2"/>
          <p:cNvSpPr txBox="1"/>
          <p:nvPr>
            <p:ph idx="4294967295" type="subTitle"/>
          </p:nvPr>
        </p:nvSpPr>
        <p:spPr>
          <a:xfrm flipH="1">
            <a:off x="4194975" y="1237275"/>
            <a:ext cx="4696500" cy="24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Clr>
                <a:schemeClr val="dk1"/>
              </a:buClr>
              <a:buSzPts val="1100"/>
              <a:buFont typeface="Arial"/>
              <a:buNone/>
            </a:pPr>
            <a:r>
              <a:rPr lang="en"/>
              <a:t>A plug in is a piece of software that manages content that a browser is not designed to process or adds on a specific feature to an existing program. </a:t>
            </a:r>
            <a:br>
              <a:rPr lang="en"/>
            </a:br>
            <a:br>
              <a:rPr lang="en"/>
            </a:br>
            <a:r>
              <a:rPr b="1" lang="en">
                <a:solidFill>
                  <a:schemeClr val="accent3"/>
                </a:solidFill>
              </a:rPr>
              <a:t>Examples</a:t>
            </a:r>
            <a:br>
              <a:rPr lang="en"/>
            </a:br>
            <a:r>
              <a:rPr lang="en"/>
              <a:t>Flash, Java SE, Quick Time, Silverlight etc</a:t>
            </a:r>
            <a:endParaRPr/>
          </a:p>
        </p:txBody>
      </p:sp>
      <p:pic>
        <p:nvPicPr>
          <p:cNvPr id="702" name="Google Shape;702;p52"/>
          <p:cNvPicPr preferRelativeResize="0"/>
          <p:nvPr/>
        </p:nvPicPr>
        <p:blipFill>
          <a:blip r:embed="rId3">
            <a:alphaModFix/>
          </a:blip>
          <a:stretch>
            <a:fillRect/>
          </a:stretch>
        </p:blipFill>
        <p:spPr>
          <a:xfrm>
            <a:off x="-76200" y="228063"/>
            <a:ext cx="4098524" cy="4684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3"/>
          <p:cNvSpPr txBox="1"/>
          <p:nvPr>
            <p:ph type="title"/>
          </p:nvPr>
        </p:nvSpPr>
        <p:spPr>
          <a:xfrm>
            <a:off x="2626375" y="1978675"/>
            <a:ext cx="3891300" cy="174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a:t>
            </a:r>
            <a:endParaRPr/>
          </a:p>
          <a:p>
            <a:pPr indent="0" lvl="0" marL="0" rtl="0" algn="ctr">
              <a:spcBef>
                <a:spcPts val="0"/>
              </a:spcBef>
              <a:spcAft>
                <a:spcPts val="0"/>
              </a:spcAft>
              <a:buNone/>
            </a:pPr>
            <a:r>
              <a:rPr lang="en"/>
              <a:t>Insights</a:t>
            </a:r>
            <a:endParaRPr/>
          </a:p>
        </p:txBody>
      </p:sp>
      <p:sp>
        <p:nvSpPr>
          <p:cNvPr id="708" name="Google Shape;708;p53"/>
          <p:cNvSpPr txBox="1"/>
          <p:nvPr>
            <p:ph idx="2" type="title"/>
          </p:nvPr>
        </p:nvSpPr>
        <p:spPr>
          <a:xfrm flipH="1">
            <a:off x="2825400" y="1055210"/>
            <a:ext cx="3493200" cy="11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4"/>
          <p:cNvSpPr/>
          <p:nvPr/>
        </p:nvSpPr>
        <p:spPr>
          <a:xfrm>
            <a:off x="-5900" y="-60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4"/>
          <p:cNvSpPr txBox="1"/>
          <p:nvPr>
            <p:ph idx="4294967295" type="ctrTitle"/>
          </p:nvPr>
        </p:nvSpPr>
        <p:spPr>
          <a:xfrm flipH="1">
            <a:off x="-5900" y="2235000"/>
            <a:ext cx="4572000" cy="6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TimeLine</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5"/>
          <p:cNvSpPr txBox="1"/>
          <p:nvPr/>
        </p:nvSpPr>
        <p:spPr>
          <a:xfrm>
            <a:off x="73152" y="2896385"/>
            <a:ext cx="1922700" cy="774600"/>
          </a:xfrm>
          <a:prstGeom prst="rect">
            <a:avLst/>
          </a:prstGeom>
          <a:noFill/>
          <a:ln>
            <a:noFill/>
          </a:ln>
        </p:spPr>
        <p:txBody>
          <a:bodyPr anchorCtr="0" anchor="t" bIns="0"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Research</a:t>
            </a:r>
            <a:endParaRPr>
              <a:solidFill>
                <a:schemeClr val="dk1"/>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Implementation</a:t>
            </a:r>
            <a:endParaRPr>
              <a:solidFill>
                <a:schemeClr val="dk1"/>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Testing</a:t>
            </a:r>
            <a:endParaRPr>
              <a:solidFill>
                <a:schemeClr val="dk1"/>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Integration</a:t>
            </a:r>
            <a:endParaRPr>
              <a:solidFill>
                <a:schemeClr val="dk1"/>
              </a:solidFill>
              <a:latin typeface="Lato"/>
              <a:ea typeface="Lato"/>
              <a:cs typeface="Lato"/>
              <a:sym typeface="Lato"/>
            </a:endParaRPr>
          </a:p>
        </p:txBody>
      </p:sp>
      <p:sp>
        <p:nvSpPr>
          <p:cNvPr id="720" name="Google Shape;720;p55"/>
          <p:cNvSpPr txBox="1"/>
          <p:nvPr/>
        </p:nvSpPr>
        <p:spPr>
          <a:xfrm>
            <a:off x="2537527" y="2896385"/>
            <a:ext cx="1922700" cy="774600"/>
          </a:xfrm>
          <a:prstGeom prst="rect">
            <a:avLst/>
          </a:prstGeom>
          <a:noFill/>
          <a:ln>
            <a:noFill/>
          </a:ln>
        </p:spPr>
        <p:txBody>
          <a:bodyPr anchorCtr="0" anchor="t" bIns="0"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Research</a:t>
            </a:r>
            <a:endParaRPr>
              <a:solidFill>
                <a:schemeClr val="dk1"/>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Implementation</a:t>
            </a:r>
            <a:endParaRPr>
              <a:solidFill>
                <a:schemeClr val="dk1"/>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testing </a:t>
            </a:r>
            <a:endParaRPr>
              <a:solidFill>
                <a:schemeClr val="dk1"/>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Integration</a:t>
            </a:r>
            <a:endParaRPr>
              <a:solidFill>
                <a:schemeClr val="dk1"/>
              </a:solidFill>
              <a:latin typeface="Lato"/>
              <a:ea typeface="Lato"/>
              <a:cs typeface="Lato"/>
              <a:sym typeface="Lato"/>
            </a:endParaRPr>
          </a:p>
          <a:p>
            <a:pPr indent="0" lvl="0" marL="457200" rtl="0" algn="l">
              <a:spcBef>
                <a:spcPts val="1600"/>
              </a:spcBef>
              <a:spcAft>
                <a:spcPts val="1600"/>
              </a:spcAft>
              <a:buNone/>
            </a:pPr>
            <a:r>
              <a:t/>
            </a:r>
            <a:endParaRPr>
              <a:solidFill>
                <a:schemeClr val="dk1"/>
              </a:solidFill>
              <a:latin typeface="Lato"/>
              <a:ea typeface="Lato"/>
              <a:cs typeface="Lato"/>
              <a:sym typeface="Lato"/>
            </a:endParaRPr>
          </a:p>
        </p:txBody>
      </p:sp>
      <p:sp>
        <p:nvSpPr>
          <p:cNvPr id="721" name="Google Shape;721;p55"/>
          <p:cNvSpPr txBox="1"/>
          <p:nvPr/>
        </p:nvSpPr>
        <p:spPr>
          <a:xfrm>
            <a:off x="4811702" y="2896385"/>
            <a:ext cx="1922700" cy="774600"/>
          </a:xfrm>
          <a:prstGeom prst="rect">
            <a:avLst/>
          </a:prstGeom>
          <a:noFill/>
          <a:ln>
            <a:noFill/>
          </a:ln>
        </p:spPr>
        <p:txBody>
          <a:bodyPr anchorCtr="0" anchor="t" bIns="0"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Research</a:t>
            </a:r>
            <a:endParaRPr>
              <a:solidFill>
                <a:schemeClr val="dk1"/>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Implementation</a:t>
            </a:r>
            <a:endParaRPr>
              <a:solidFill>
                <a:schemeClr val="dk1"/>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testing </a:t>
            </a:r>
            <a:endParaRPr>
              <a:solidFill>
                <a:schemeClr val="dk1"/>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Integration</a:t>
            </a:r>
            <a:endParaRPr>
              <a:solidFill>
                <a:schemeClr val="dk1"/>
              </a:solidFill>
              <a:latin typeface="Lato"/>
              <a:ea typeface="Lato"/>
              <a:cs typeface="Lato"/>
              <a:sym typeface="Lato"/>
            </a:endParaRPr>
          </a:p>
          <a:p>
            <a:pPr indent="0" lvl="0" marL="457200" rtl="0" algn="l">
              <a:spcBef>
                <a:spcPts val="160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0" lvl="0" marL="0" rtl="0" algn="ctr">
              <a:spcBef>
                <a:spcPts val="1600"/>
              </a:spcBef>
              <a:spcAft>
                <a:spcPts val="1600"/>
              </a:spcAft>
              <a:buNone/>
            </a:pPr>
            <a:r>
              <a:t/>
            </a:r>
            <a:endParaRPr>
              <a:solidFill>
                <a:schemeClr val="dk1"/>
              </a:solidFill>
              <a:latin typeface="Lato"/>
              <a:ea typeface="Lato"/>
              <a:cs typeface="Lato"/>
              <a:sym typeface="Lato"/>
            </a:endParaRPr>
          </a:p>
        </p:txBody>
      </p:sp>
      <p:grpSp>
        <p:nvGrpSpPr>
          <p:cNvPr id="722" name="Google Shape;722;p55"/>
          <p:cNvGrpSpPr/>
          <p:nvPr/>
        </p:nvGrpSpPr>
        <p:grpSpPr>
          <a:xfrm>
            <a:off x="1677410" y="1778103"/>
            <a:ext cx="974096" cy="336552"/>
            <a:chOff x="2708352" y="2337803"/>
            <a:chExt cx="1158948" cy="467693"/>
          </a:xfrm>
        </p:grpSpPr>
        <p:grpSp>
          <p:nvGrpSpPr>
            <p:cNvPr id="723" name="Google Shape;723;p55"/>
            <p:cNvGrpSpPr/>
            <p:nvPr/>
          </p:nvGrpSpPr>
          <p:grpSpPr>
            <a:xfrm>
              <a:off x="2708352" y="2491151"/>
              <a:ext cx="1095082" cy="200852"/>
              <a:chOff x="5953575" y="2624425"/>
              <a:chExt cx="1507754" cy="151850"/>
            </a:xfrm>
          </p:grpSpPr>
          <p:sp>
            <p:nvSpPr>
              <p:cNvPr id="724" name="Google Shape;724;p55"/>
              <p:cNvSpPr/>
              <p:nvPr/>
            </p:nvSpPr>
            <p:spPr>
              <a:xfrm>
                <a:off x="5955475" y="2724025"/>
                <a:ext cx="1460947" cy="52250"/>
              </a:xfrm>
              <a:custGeom>
                <a:rect b="b" l="l" r="r" t="t"/>
                <a:pathLst>
                  <a:path extrusionOk="0" h="332" w="5193">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725" name="Google Shape;725;p55"/>
              <p:cNvSpPr/>
              <p:nvPr/>
            </p:nvSpPr>
            <p:spPr>
              <a:xfrm>
                <a:off x="5953575" y="2624425"/>
                <a:ext cx="1507754" cy="53041"/>
              </a:xfrm>
              <a:custGeom>
                <a:rect b="b" l="l" r="r" t="t"/>
                <a:pathLst>
                  <a:path extrusionOk="0" h="337" w="5582">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grpSp>
        <p:grpSp>
          <p:nvGrpSpPr>
            <p:cNvPr id="726" name="Google Shape;726;p55"/>
            <p:cNvGrpSpPr/>
            <p:nvPr/>
          </p:nvGrpSpPr>
          <p:grpSpPr>
            <a:xfrm>
              <a:off x="3756530" y="2337803"/>
              <a:ext cx="110770" cy="467693"/>
              <a:chOff x="6014539" y="2508499"/>
              <a:chExt cx="305319" cy="353590"/>
            </a:xfrm>
          </p:grpSpPr>
          <p:sp>
            <p:nvSpPr>
              <p:cNvPr id="727" name="Google Shape;727;p55"/>
              <p:cNvSpPr/>
              <p:nvPr/>
            </p:nvSpPr>
            <p:spPr>
              <a:xfrm rot="9422034">
                <a:off x="6013644" y="2757322"/>
                <a:ext cx="279789" cy="52253"/>
              </a:xfrm>
              <a:custGeom>
                <a:rect b="b" l="l" r="r" t="t"/>
                <a:pathLst>
                  <a:path extrusionOk="0" h="332" w="5193">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728" name="Google Shape;728;p55"/>
              <p:cNvSpPr/>
              <p:nvPr/>
            </p:nvSpPr>
            <p:spPr>
              <a:xfrm rot="-9000092">
                <a:off x="6025998" y="2580128"/>
                <a:ext cx="300744" cy="53040"/>
              </a:xfrm>
              <a:custGeom>
                <a:rect b="b" l="l" r="r" t="t"/>
                <a:pathLst>
                  <a:path extrusionOk="0" h="337" w="5582">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grpSp>
      </p:grpSp>
      <p:sp>
        <p:nvSpPr>
          <p:cNvPr id="729" name="Google Shape;729;p55"/>
          <p:cNvSpPr txBox="1"/>
          <p:nvPr/>
        </p:nvSpPr>
        <p:spPr>
          <a:xfrm flipH="1">
            <a:off x="257352" y="2508060"/>
            <a:ext cx="1333800" cy="4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Lato"/>
                <a:ea typeface="Lato"/>
                <a:cs typeface="Lato"/>
                <a:sym typeface="Lato"/>
              </a:rPr>
              <a:t>Server Side</a:t>
            </a:r>
            <a:endParaRPr b="1" sz="1600">
              <a:solidFill>
                <a:schemeClr val="dk1"/>
              </a:solidFill>
              <a:latin typeface="Lato"/>
              <a:ea typeface="Lato"/>
              <a:cs typeface="Lato"/>
              <a:sym typeface="Lato"/>
            </a:endParaRPr>
          </a:p>
        </p:txBody>
      </p:sp>
      <p:sp>
        <p:nvSpPr>
          <p:cNvPr id="730" name="Google Shape;730;p55"/>
          <p:cNvSpPr txBox="1"/>
          <p:nvPr/>
        </p:nvSpPr>
        <p:spPr>
          <a:xfrm flipH="1">
            <a:off x="2705802" y="2508060"/>
            <a:ext cx="1333800" cy="4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Lato"/>
                <a:ea typeface="Lato"/>
                <a:cs typeface="Lato"/>
                <a:sym typeface="Lato"/>
              </a:rPr>
              <a:t>Data Layer</a:t>
            </a:r>
            <a:endParaRPr b="1" sz="1600">
              <a:solidFill>
                <a:schemeClr val="dk1"/>
              </a:solidFill>
              <a:latin typeface="Lato"/>
              <a:ea typeface="Lato"/>
              <a:cs typeface="Lato"/>
              <a:sym typeface="Lato"/>
            </a:endParaRPr>
          </a:p>
        </p:txBody>
      </p:sp>
      <p:sp>
        <p:nvSpPr>
          <p:cNvPr id="731" name="Google Shape;731;p55"/>
          <p:cNvSpPr txBox="1"/>
          <p:nvPr/>
        </p:nvSpPr>
        <p:spPr>
          <a:xfrm flipH="1">
            <a:off x="4949952" y="2508060"/>
            <a:ext cx="1549800" cy="4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Lato"/>
                <a:ea typeface="Lato"/>
                <a:cs typeface="Lato"/>
                <a:sym typeface="Lato"/>
              </a:rPr>
              <a:t>Business Layer</a:t>
            </a:r>
            <a:endParaRPr b="1" sz="1600">
              <a:solidFill>
                <a:schemeClr val="dk1"/>
              </a:solidFill>
              <a:latin typeface="Lato"/>
              <a:ea typeface="Lato"/>
              <a:cs typeface="Lato"/>
              <a:sym typeface="Lato"/>
            </a:endParaRPr>
          </a:p>
        </p:txBody>
      </p:sp>
      <p:sp>
        <p:nvSpPr>
          <p:cNvPr id="732" name="Google Shape;732;p55"/>
          <p:cNvSpPr txBox="1"/>
          <p:nvPr/>
        </p:nvSpPr>
        <p:spPr>
          <a:xfrm>
            <a:off x="7182477" y="2896385"/>
            <a:ext cx="1922700" cy="774600"/>
          </a:xfrm>
          <a:prstGeom prst="rect">
            <a:avLst/>
          </a:prstGeom>
          <a:noFill/>
          <a:ln>
            <a:noFill/>
          </a:ln>
        </p:spPr>
        <p:txBody>
          <a:bodyPr anchorCtr="0" anchor="t" bIns="0"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Research</a:t>
            </a:r>
            <a:endParaRPr>
              <a:solidFill>
                <a:schemeClr val="dk1"/>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Implementation</a:t>
            </a:r>
            <a:endParaRPr>
              <a:solidFill>
                <a:schemeClr val="dk1"/>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testing </a:t>
            </a:r>
            <a:endParaRPr>
              <a:solidFill>
                <a:schemeClr val="dk1"/>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1"/>
                </a:solidFill>
                <a:latin typeface="Lato"/>
                <a:ea typeface="Lato"/>
                <a:cs typeface="Lato"/>
                <a:sym typeface="Lato"/>
              </a:rPr>
              <a:t>Integration</a:t>
            </a:r>
            <a:endParaRPr>
              <a:solidFill>
                <a:schemeClr val="dk1"/>
              </a:solidFill>
              <a:latin typeface="Lato"/>
              <a:ea typeface="Lato"/>
              <a:cs typeface="Lato"/>
              <a:sym typeface="Lato"/>
            </a:endParaRPr>
          </a:p>
          <a:p>
            <a:pPr indent="0" lvl="0" marL="457200" rtl="0" algn="l">
              <a:spcBef>
                <a:spcPts val="160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0" lvl="0" marL="0" rtl="0" algn="ctr">
              <a:spcBef>
                <a:spcPts val="1600"/>
              </a:spcBef>
              <a:spcAft>
                <a:spcPts val="1600"/>
              </a:spcAft>
              <a:buNone/>
            </a:pPr>
            <a:r>
              <a:t/>
            </a:r>
            <a:endParaRPr>
              <a:solidFill>
                <a:schemeClr val="dk1"/>
              </a:solidFill>
              <a:latin typeface="Lato"/>
              <a:ea typeface="Lato"/>
              <a:cs typeface="Lato"/>
              <a:sym typeface="Lato"/>
            </a:endParaRPr>
          </a:p>
        </p:txBody>
      </p:sp>
      <p:sp>
        <p:nvSpPr>
          <p:cNvPr id="733" name="Google Shape;733;p55"/>
          <p:cNvSpPr txBox="1"/>
          <p:nvPr/>
        </p:nvSpPr>
        <p:spPr>
          <a:xfrm flipH="1">
            <a:off x="7480903" y="2508060"/>
            <a:ext cx="1165200" cy="4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Lato"/>
                <a:ea typeface="Lato"/>
                <a:cs typeface="Lato"/>
                <a:sym typeface="Lato"/>
              </a:rPr>
              <a:t>Client Side</a:t>
            </a:r>
            <a:endParaRPr b="1" sz="1600">
              <a:solidFill>
                <a:schemeClr val="dk1"/>
              </a:solidFill>
              <a:latin typeface="Lato"/>
              <a:ea typeface="Lato"/>
              <a:cs typeface="Lato"/>
              <a:sym typeface="Lato"/>
            </a:endParaRPr>
          </a:p>
        </p:txBody>
      </p:sp>
      <p:sp>
        <p:nvSpPr>
          <p:cNvPr id="734" name="Google Shape;734;p55"/>
          <p:cNvSpPr txBox="1"/>
          <p:nvPr>
            <p:ph idx="4294967295" type="title"/>
          </p:nvPr>
        </p:nvSpPr>
        <p:spPr>
          <a:xfrm>
            <a:off x="149352" y="1472511"/>
            <a:ext cx="1549800" cy="67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3"/>
                </a:solidFill>
              </a:rPr>
              <a:t>Week -01-</a:t>
            </a:r>
            <a:endParaRPr sz="3000">
              <a:solidFill>
                <a:schemeClr val="accent3"/>
              </a:solidFill>
            </a:endParaRPr>
          </a:p>
        </p:txBody>
      </p:sp>
      <p:sp>
        <p:nvSpPr>
          <p:cNvPr id="735" name="Google Shape;735;p55"/>
          <p:cNvSpPr txBox="1"/>
          <p:nvPr>
            <p:ph idx="4294967295" type="title"/>
          </p:nvPr>
        </p:nvSpPr>
        <p:spPr>
          <a:xfrm>
            <a:off x="2587752" y="1472511"/>
            <a:ext cx="1549800" cy="67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3"/>
                </a:solidFill>
              </a:rPr>
              <a:t>Week -02-</a:t>
            </a:r>
            <a:endParaRPr sz="3000">
              <a:solidFill>
                <a:schemeClr val="accent3"/>
              </a:solidFill>
            </a:endParaRPr>
          </a:p>
        </p:txBody>
      </p:sp>
      <p:sp>
        <p:nvSpPr>
          <p:cNvPr id="736" name="Google Shape;736;p55"/>
          <p:cNvSpPr txBox="1"/>
          <p:nvPr>
            <p:ph idx="4294967295" type="title"/>
          </p:nvPr>
        </p:nvSpPr>
        <p:spPr>
          <a:xfrm>
            <a:off x="4949952" y="1472511"/>
            <a:ext cx="1549800" cy="67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3"/>
                </a:solidFill>
              </a:rPr>
              <a:t>Week -03-</a:t>
            </a:r>
            <a:endParaRPr sz="3000">
              <a:solidFill>
                <a:schemeClr val="accent3"/>
              </a:solidFill>
            </a:endParaRPr>
          </a:p>
        </p:txBody>
      </p:sp>
      <p:sp>
        <p:nvSpPr>
          <p:cNvPr id="737" name="Google Shape;737;p55"/>
          <p:cNvSpPr txBox="1"/>
          <p:nvPr>
            <p:ph idx="4294967295" type="title"/>
          </p:nvPr>
        </p:nvSpPr>
        <p:spPr>
          <a:xfrm>
            <a:off x="7312152" y="1472511"/>
            <a:ext cx="1549800" cy="67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3"/>
                </a:solidFill>
              </a:rPr>
              <a:t>Week -04-</a:t>
            </a:r>
            <a:endParaRPr sz="3000">
              <a:solidFill>
                <a:schemeClr val="accent3"/>
              </a:solidFill>
            </a:endParaRPr>
          </a:p>
        </p:txBody>
      </p:sp>
      <p:grpSp>
        <p:nvGrpSpPr>
          <p:cNvPr id="738" name="Google Shape;738;p55"/>
          <p:cNvGrpSpPr/>
          <p:nvPr/>
        </p:nvGrpSpPr>
        <p:grpSpPr>
          <a:xfrm>
            <a:off x="4039610" y="1778103"/>
            <a:ext cx="974096" cy="336552"/>
            <a:chOff x="2708352" y="2337803"/>
            <a:chExt cx="1158948" cy="467693"/>
          </a:xfrm>
        </p:grpSpPr>
        <p:grpSp>
          <p:nvGrpSpPr>
            <p:cNvPr id="739" name="Google Shape;739;p55"/>
            <p:cNvGrpSpPr/>
            <p:nvPr/>
          </p:nvGrpSpPr>
          <p:grpSpPr>
            <a:xfrm>
              <a:off x="2708352" y="2491151"/>
              <a:ext cx="1095082" cy="200852"/>
              <a:chOff x="5953575" y="2624425"/>
              <a:chExt cx="1507754" cy="151850"/>
            </a:xfrm>
          </p:grpSpPr>
          <p:sp>
            <p:nvSpPr>
              <p:cNvPr id="740" name="Google Shape;740;p55"/>
              <p:cNvSpPr/>
              <p:nvPr/>
            </p:nvSpPr>
            <p:spPr>
              <a:xfrm>
                <a:off x="5955475" y="2724025"/>
                <a:ext cx="1460947" cy="52250"/>
              </a:xfrm>
              <a:custGeom>
                <a:rect b="b" l="l" r="r" t="t"/>
                <a:pathLst>
                  <a:path extrusionOk="0" h="332" w="5193">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741" name="Google Shape;741;p55"/>
              <p:cNvSpPr/>
              <p:nvPr/>
            </p:nvSpPr>
            <p:spPr>
              <a:xfrm>
                <a:off x="5953575" y="2624425"/>
                <a:ext cx="1507754" cy="53041"/>
              </a:xfrm>
              <a:custGeom>
                <a:rect b="b" l="l" r="r" t="t"/>
                <a:pathLst>
                  <a:path extrusionOk="0" h="337" w="5582">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grpSp>
        <p:grpSp>
          <p:nvGrpSpPr>
            <p:cNvPr id="742" name="Google Shape;742;p55"/>
            <p:cNvGrpSpPr/>
            <p:nvPr/>
          </p:nvGrpSpPr>
          <p:grpSpPr>
            <a:xfrm>
              <a:off x="3756530" y="2337803"/>
              <a:ext cx="110770" cy="467693"/>
              <a:chOff x="6014539" y="2508499"/>
              <a:chExt cx="305319" cy="353590"/>
            </a:xfrm>
          </p:grpSpPr>
          <p:sp>
            <p:nvSpPr>
              <p:cNvPr id="743" name="Google Shape;743;p55"/>
              <p:cNvSpPr/>
              <p:nvPr/>
            </p:nvSpPr>
            <p:spPr>
              <a:xfrm rot="9422034">
                <a:off x="6013644" y="2757322"/>
                <a:ext cx="279789" cy="52253"/>
              </a:xfrm>
              <a:custGeom>
                <a:rect b="b" l="l" r="r" t="t"/>
                <a:pathLst>
                  <a:path extrusionOk="0" h="332" w="5193">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744" name="Google Shape;744;p55"/>
              <p:cNvSpPr/>
              <p:nvPr/>
            </p:nvSpPr>
            <p:spPr>
              <a:xfrm rot="-9000092">
                <a:off x="6025998" y="2580128"/>
                <a:ext cx="300744" cy="53040"/>
              </a:xfrm>
              <a:custGeom>
                <a:rect b="b" l="l" r="r" t="t"/>
                <a:pathLst>
                  <a:path extrusionOk="0" h="337" w="5582">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grpSp>
      </p:grpSp>
      <p:grpSp>
        <p:nvGrpSpPr>
          <p:cNvPr id="745" name="Google Shape;745;p55"/>
          <p:cNvGrpSpPr/>
          <p:nvPr/>
        </p:nvGrpSpPr>
        <p:grpSpPr>
          <a:xfrm>
            <a:off x="6401810" y="1778103"/>
            <a:ext cx="974096" cy="336552"/>
            <a:chOff x="2708352" y="2337803"/>
            <a:chExt cx="1158948" cy="467693"/>
          </a:xfrm>
        </p:grpSpPr>
        <p:grpSp>
          <p:nvGrpSpPr>
            <p:cNvPr id="746" name="Google Shape;746;p55"/>
            <p:cNvGrpSpPr/>
            <p:nvPr/>
          </p:nvGrpSpPr>
          <p:grpSpPr>
            <a:xfrm>
              <a:off x="2708352" y="2491151"/>
              <a:ext cx="1095082" cy="200852"/>
              <a:chOff x="5953575" y="2624425"/>
              <a:chExt cx="1507754" cy="151850"/>
            </a:xfrm>
          </p:grpSpPr>
          <p:sp>
            <p:nvSpPr>
              <p:cNvPr id="747" name="Google Shape;747;p55"/>
              <p:cNvSpPr/>
              <p:nvPr/>
            </p:nvSpPr>
            <p:spPr>
              <a:xfrm>
                <a:off x="5955475" y="2724025"/>
                <a:ext cx="1460947" cy="52250"/>
              </a:xfrm>
              <a:custGeom>
                <a:rect b="b" l="l" r="r" t="t"/>
                <a:pathLst>
                  <a:path extrusionOk="0" h="332" w="5193">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748" name="Google Shape;748;p55"/>
              <p:cNvSpPr/>
              <p:nvPr/>
            </p:nvSpPr>
            <p:spPr>
              <a:xfrm>
                <a:off x="5953575" y="2624425"/>
                <a:ext cx="1507754" cy="53041"/>
              </a:xfrm>
              <a:custGeom>
                <a:rect b="b" l="l" r="r" t="t"/>
                <a:pathLst>
                  <a:path extrusionOk="0" h="337" w="5582">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grpSp>
        <p:grpSp>
          <p:nvGrpSpPr>
            <p:cNvPr id="749" name="Google Shape;749;p55"/>
            <p:cNvGrpSpPr/>
            <p:nvPr/>
          </p:nvGrpSpPr>
          <p:grpSpPr>
            <a:xfrm>
              <a:off x="3756530" y="2337803"/>
              <a:ext cx="110770" cy="467693"/>
              <a:chOff x="6014539" y="2508499"/>
              <a:chExt cx="305319" cy="353590"/>
            </a:xfrm>
          </p:grpSpPr>
          <p:sp>
            <p:nvSpPr>
              <p:cNvPr id="750" name="Google Shape;750;p55"/>
              <p:cNvSpPr/>
              <p:nvPr/>
            </p:nvSpPr>
            <p:spPr>
              <a:xfrm rot="9422034">
                <a:off x="6013644" y="2757322"/>
                <a:ext cx="279789" cy="52253"/>
              </a:xfrm>
              <a:custGeom>
                <a:rect b="b" l="l" r="r" t="t"/>
                <a:pathLst>
                  <a:path extrusionOk="0" h="332" w="5193">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751" name="Google Shape;751;p55"/>
              <p:cNvSpPr/>
              <p:nvPr/>
            </p:nvSpPr>
            <p:spPr>
              <a:xfrm rot="-9000092">
                <a:off x="6025998" y="2580128"/>
                <a:ext cx="300744" cy="53040"/>
              </a:xfrm>
              <a:custGeom>
                <a:rect b="b" l="l" r="r" t="t"/>
                <a:pathLst>
                  <a:path extrusionOk="0" h="337" w="5582">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9"/>
          <p:cNvSpPr txBox="1"/>
          <p:nvPr>
            <p:ph type="title"/>
          </p:nvPr>
        </p:nvSpPr>
        <p:spPr>
          <a:xfrm>
            <a:off x="2626375" y="1978675"/>
            <a:ext cx="3891300" cy="174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Project</a:t>
            </a:r>
            <a:endParaRPr/>
          </a:p>
          <a:p>
            <a:pPr indent="0" lvl="0" marL="0" rtl="0" algn="ctr">
              <a:spcBef>
                <a:spcPts val="0"/>
              </a:spcBef>
              <a:spcAft>
                <a:spcPts val="0"/>
              </a:spcAft>
              <a:buClr>
                <a:schemeClr val="dk1"/>
              </a:buClr>
              <a:buSzPts val="1100"/>
              <a:buFont typeface="Arial"/>
              <a:buNone/>
            </a:pPr>
            <a:r>
              <a:rPr lang="en"/>
              <a:t>Plannings</a:t>
            </a:r>
            <a:endParaRPr/>
          </a:p>
        </p:txBody>
      </p:sp>
      <p:sp>
        <p:nvSpPr>
          <p:cNvPr id="527" name="Google Shape;527;p29"/>
          <p:cNvSpPr txBox="1"/>
          <p:nvPr>
            <p:ph idx="2" type="title"/>
          </p:nvPr>
        </p:nvSpPr>
        <p:spPr>
          <a:xfrm flipH="1">
            <a:off x="2825400" y="1055210"/>
            <a:ext cx="3493200" cy="11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56"/>
          <p:cNvSpPr/>
          <p:nvPr/>
        </p:nvSpPr>
        <p:spPr>
          <a:xfrm>
            <a:off x="-5900" y="-60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6"/>
          <p:cNvSpPr txBox="1"/>
          <p:nvPr>
            <p:ph idx="4294967295" type="ctrTitle"/>
          </p:nvPr>
        </p:nvSpPr>
        <p:spPr>
          <a:xfrm flipH="1">
            <a:off x="-5900" y="1877075"/>
            <a:ext cx="4572000" cy="137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UML</a:t>
            </a:r>
            <a:br>
              <a:rPr lang="en">
                <a:solidFill>
                  <a:srgbClr val="FFFFFF"/>
                </a:solidFill>
              </a:rPr>
            </a:br>
            <a:r>
              <a:rPr lang="en">
                <a:solidFill>
                  <a:srgbClr val="FFFFFF"/>
                </a:solidFill>
              </a:rPr>
              <a:t>Diagram</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pic>
        <p:nvPicPr>
          <p:cNvPr id="762" name="Google Shape;762;p57"/>
          <p:cNvPicPr preferRelativeResize="0"/>
          <p:nvPr/>
        </p:nvPicPr>
        <p:blipFill>
          <a:blip r:embed="rId3">
            <a:alphaModFix/>
          </a:blip>
          <a:stretch>
            <a:fillRect/>
          </a:stretch>
        </p:blipFill>
        <p:spPr>
          <a:xfrm>
            <a:off x="152400" y="152400"/>
            <a:ext cx="8225789"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58"/>
          <p:cNvSpPr/>
          <p:nvPr/>
        </p:nvSpPr>
        <p:spPr>
          <a:xfrm>
            <a:off x="4566100" y="0"/>
            <a:ext cx="4577700" cy="513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8"/>
          <p:cNvSpPr txBox="1"/>
          <p:nvPr>
            <p:ph idx="4294967295" type="ctrTitle"/>
          </p:nvPr>
        </p:nvSpPr>
        <p:spPr>
          <a:xfrm flipH="1">
            <a:off x="4566100" y="1891940"/>
            <a:ext cx="4577700" cy="13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ER</a:t>
            </a:r>
            <a:br>
              <a:rPr lang="en">
                <a:solidFill>
                  <a:srgbClr val="FFFFFF"/>
                </a:solidFill>
              </a:rPr>
            </a:br>
            <a:r>
              <a:rPr lang="en">
                <a:solidFill>
                  <a:srgbClr val="FFFFFF"/>
                </a:solidFill>
              </a:rPr>
              <a:t>Diagram</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pic>
        <p:nvPicPr>
          <p:cNvPr id="773" name="Google Shape;773;p59"/>
          <p:cNvPicPr preferRelativeResize="0"/>
          <p:nvPr/>
        </p:nvPicPr>
        <p:blipFill>
          <a:blip r:embed="rId3">
            <a:alphaModFix/>
          </a:blip>
          <a:stretch>
            <a:fillRect/>
          </a:stretch>
        </p:blipFill>
        <p:spPr>
          <a:xfrm>
            <a:off x="1371600" y="152400"/>
            <a:ext cx="5869563" cy="483870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60"/>
          <p:cNvSpPr/>
          <p:nvPr/>
        </p:nvSpPr>
        <p:spPr>
          <a:xfrm>
            <a:off x="4566100" y="0"/>
            <a:ext cx="4577700" cy="513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0"/>
          <p:cNvSpPr txBox="1"/>
          <p:nvPr>
            <p:ph idx="4294967295" type="ctrTitle"/>
          </p:nvPr>
        </p:nvSpPr>
        <p:spPr>
          <a:xfrm flipH="1">
            <a:off x="4566100" y="1891940"/>
            <a:ext cx="4577700" cy="13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Cost</a:t>
            </a:r>
            <a:br>
              <a:rPr lang="en">
                <a:solidFill>
                  <a:srgbClr val="FFFFFF"/>
                </a:solidFill>
              </a:rPr>
            </a:br>
            <a:r>
              <a:rPr lang="en">
                <a:solidFill>
                  <a:srgbClr val="FFFFFF"/>
                </a:solidFill>
              </a:rPr>
              <a:t>Breakdown</a:t>
            </a:r>
            <a:endParaRPr>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1"/>
          <p:cNvSpPr/>
          <p:nvPr/>
        </p:nvSpPr>
        <p:spPr>
          <a:xfrm>
            <a:off x="586542" y="826158"/>
            <a:ext cx="1219500" cy="827266"/>
          </a:xfrm>
          <a:custGeom>
            <a:rect b="b" l="l" r="r" t="t"/>
            <a:pathLst>
              <a:path extrusionOk="0" h="14028" w="38782">
                <a:moveTo>
                  <a:pt x="2475" y="0"/>
                </a:moveTo>
                <a:lnTo>
                  <a:pt x="38782" y="1100"/>
                </a:lnTo>
                <a:lnTo>
                  <a:pt x="38507" y="14028"/>
                </a:lnTo>
                <a:lnTo>
                  <a:pt x="0" y="13202"/>
                </a:lnTo>
                <a:close/>
              </a:path>
            </a:pathLst>
          </a:custGeom>
          <a:solidFill>
            <a:srgbClr val="FDA1B2"/>
          </a:solidFill>
          <a:ln>
            <a:noFill/>
          </a:ln>
        </p:spPr>
      </p:sp>
      <p:sp>
        <p:nvSpPr>
          <p:cNvPr id="785" name="Google Shape;785;p61"/>
          <p:cNvSpPr/>
          <p:nvPr/>
        </p:nvSpPr>
        <p:spPr>
          <a:xfrm>
            <a:off x="3825509" y="826154"/>
            <a:ext cx="1357124" cy="863929"/>
          </a:xfrm>
          <a:custGeom>
            <a:rect b="b" l="l" r="r" t="t"/>
            <a:pathLst>
              <a:path extrusionOk="0" h="14578" w="47585">
                <a:moveTo>
                  <a:pt x="7152" y="1100"/>
                </a:moveTo>
                <a:lnTo>
                  <a:pt x="47585" y="0"/>
                </a:lnTo>
                <a:lnTo>
                  <a:pt x="45659" y="14578"/>
                </a:lnTo>
                <a:lnTo>
                  <a:pt x="0" y="13203"/>
                </a:lnTo>
                <a:close/>
              </a:path>
            </a:pathLst>
          </a:custGeom>
          <a:solidFill>
            <a:schemeClr val="accent2"/>
          </a:solidFill>
          <a:ln>
            <a:noFill/>
          </a:ln>
        </p:spPr>
      </p:sp>
      <p:sp>
        <p:nvSpPr>
          <p:cNvPr id="786" name="Google Shape;786;p61"/>
          <p:cNvSpPr/>
          <p:nvPr/>
        </p:nvSpPr>
        <p:spPr>
          <a:xfrm>
            <a:off x="7096992" y="836445"/>
            <a:ext cx="1357144" cy="827280"/>
          </a:xfrm>
          <a:custGeom>
            <a:rect b="b" l="l" r="r" t="t"/>
            <a:pathLst>
              <a:path extrusionOk="0" h="13478" w="43733">
                <a:moveTo>
                  <a:pt x="7426" y="0"/>
                </a:moveTo>
                <a:lnTo>
                  <a:pt x="0" y="12653"/>
                </a:lnTo>
                <a:lnTo>
                  <a:pt x="43733" y="13478"/>
                </a:lnTo>
                <a:lnTo>
                  <a:pt x="42633" y="550"/>
                </a:lnTo>
                <a:close/>
              </a:path>
            </a:pathLst>
          </a:custGeom>
          <a:solidFill>
            <a:schemeClr val="accent2"/>
          </a:solidFill>
          <a:ln>
            <a:noFill/>
          </a:ln>
        </p:spPr>
      </p:sp>
      <p:sp>
        <p:nvSpPr>
          <p:cNvPr id="787" name="Google Shape;787;p61"/>
          <p:cNvSpPr/>
          <p:nvPr/>
        </p:nvSpPr>
        <p:spPr>
          <a:xfrm>
            <a:off x="5528083" y="797725"/>
            <a:ext cx="1222652" cy="827267"/>
          </a:xfrm>
          <a:custGeom>
            <a:rect b="b" l="l" r="r" t="t"/>
            <a:pathLst>
              <a:path extrusionOk="0" h="13203" w="44008">
                <a:moveTo>
                  <a:pt x="0" y="825"/>
                </a:moveTo>
                <a:lnTo>
                  <a:pt x="275" y="13203"/>
                </a:lnTo>
                <a:lnTo>
                  <a:pt x="44008" y="12102"/>
                </a:lnTo>
                <a:lnTo>
                  <a:pt x="43183" y="0"/>
                </a:lnTo>
                <a:close/>
              </a:path>
            </a:pathLst>
          </a:custGeom>
          <a:solidFill>
            <a:schemeClr val="accent2"/>
          </a:solidFill>
          <a:ln>
            <a:noFill/>
          </a:ln>
        </p:spPr>
      </p:sp>
      <p:sp>
        <p:nvSpPr>
          <p:cNvPr id="788" name="Google Shape;788;p61"/>
          <p:cNvSpPr/>
          <p:nvPr/>
        </p:nvSpPr>
        <p:spPr>
          <a:xfrm>
            <a:off x="2271852" y="846068"/>
            <a:ext cx="1222762" cy="827269"/>
          </a:xfrm>
          <a:custGeom>
            <a:rect b="b" l="l" r="r" t="t"/>
            <a:pathLst>
              <a:path extrusionOk="0" h="11827" w="46484">
                <a:moveTo>
                  <a:pt x="0" y="0"/>
                </a:moveTo>
                <a:lnTo>
                  <a:pt x="0" y="11552"/>
                </a:lnTo>
                <a:lnTo>
                  <a:pt x="46484" y="11827"/>
                </a:lnTo>
                <a:lnTo>
                  <a:pt x="45934" y="0"/>
                </a:lnTo>
                <a:close/>
              </a:path>
            </a:pathLst>
          </a:custGeom>
          <a:solidFill>
            <a:schemeClr val="accent2"/>
          </a:solidFill>
          <a:ln>
            <a:noFill/>
          </a:ln>
        </p:spPr>
      </p:sp>
      <p:sp>
        <p:nvSpPr>
          <p:cNvPr id="789" name="Google Shape;789;p61"/>
          <p:cNvSpPr txBox="1"/>
          <p:nvPr/>
        </p:nvSpPr>
        <p:spPr>
          <a:xfrm>
            <a:off x="440525" y="1811826"/>
            <a:ext cx="1511400" cy="827400"/>
          </a:xfrm>
          <a:prstGeom prst="rect">
            <a:avLst/>
          </a:prstGeom>
          <a:noFill/>
          <a:ln>
            <a:noFill/>
          </a:ln>
        </p:spPr>
        <p:txBody>
          <a:bodyPr anchorCtr="0" anchor="t" bIns="91425" lIns="57150"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PHP</a:t>
            </a:r>
            <a:endParaRPr b="1" sz="15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COST	       R 0.00</a:t>
            </a:r>
            <a:endParaRPr sz="900">
              <a:latin typeface="Lato"/>
              <a:ea typeface="Lato"/>
              <a:cs typeface="Lato"/>
              <a:sym typeface="Lato"/>
            </a:endParaRPr>
          </a:p>
        </p:txBody>
      </p:sp>
      <p:sp>
        <p:nvSpPr>
          <p:cNvPr id="790" name="Google Shape;790;p61"/>
          <p:cNvSpPr txBox="1"/>
          <p:nvPr/>
        </p:nvSpPr>
        <p:spPr>
          <a:xfrm>
            <a:off x="440525" y="2825910"/>
            <a:ext cx="1511400" cy="827400"/>
          </a:xfrm>
          <a:prstGeom prst="rect">
            <a:avLst/>
          </a:prstGeom>
          <a:noFill/>
          <a:ln>
            <a:noFill/>
          </a:ln>
        </p:spPr>
        <p:txBody>
          <a:bodyPr anchorCtr="0" anchor="t" bIns="91425" lIns="57150"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Apache</a:t>
            </a:r>
            <a:endParaRPr b="1" sz="15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COST	       R 0.00</a:t>
            </a:r>
            <a:endParaRPr sz="900">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p:txBody>
      </p:sp>
      <p:sp>
        <p:nvSpPr>
          <p:cNvPr id="791" name="Google Shape;791;p61"/>
          <p:cNvSpPr txBox="1"/>
          <p:nvPr/>
        </p:nvSpPr>
        <p:spPr>
          <a:xfrm>
            <a:off x="2113032" y="1811826"/>
            <a:ext cx="1511400" cy="827400"/>
          </a:xfrm>
          <a:prstGeom prst="rect">
            <a:avLst/>
          </a:prstGeom>
          <a:noFill/>
          <a:ln>
            <a:noFill/>
          </a:ln>
        </p:spPr>
        <p:txBody>
          <a:bodyPr anchorCtr="0" anchor="t" bIns="91425" lIns="57150"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MySQL</a:t>
            </a:r>
            <a:endParaRPr b="1" sz="15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COST	       R 0.00</a:t>
            </a:r>
            <a:endParaRPr sz="900">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p:txBody>
      </p:sp>
      <p:sp>
        <p:nvSpPr>
          <p:cNvPr id="792" name="Google Shape;792;p61"/>
          <p:cNvSpPr txBox="1"/>
          <p:nvPr/>
        </p:nvSpPr>
        <p:spPr>
          <a:xfrm>
            <a:off x="2017199" y="2825910"/>
            <a:ext cx="1672200" cy="827400"/>
          </a:xfrm>
          <a:prstGeom prst="rect">
            <a:avLst/>
          </a:prstGeom>
          <a:noFill/>
          <a:ln>
            <a:noFill/>
          </a:ln>
        </p:spPr>
        <p:txBody>
          <a:bodyPr anchorCtr="0" anchor="t" bIns="91425" lIns="57150"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PhpMyAdmin</a:t>
            </a:r>
            <a:endParaRPr b="1" sz="1500">
              <a:latin typeface="Lato"/>
              <a:ea typeface="Lato"/>
              <a:cs typeface="Lato"/>
              <a:sym typeface="Lato"/>
            </a:endParaRPr>
          </a:p>
          <a:p>
            <a:pPr indent="0" lvl="0" marL="0" rtl="0" algn="ctr">
              <a:spcBef>
                <a:spcPts val="0"/>
              </a:spcBef>
              <a:spcAft>
                <a:spcPts val="0"/>
              </a:spcAft>
              <a:buNone/>
            </a:pPr>
            <a:r>
              <a:t/>
            </a:r>
            <a:endParaRPr sz="2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COST	       R 0.00</a:t>
            </a:r>
            <a:endParaRPr sz="900">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p:txBody>
      </p:sp>
      <p:sp>
        <p:nvSpPr>
          <p:cNvPr id="793" name="Google Shape;793;p61"/>
          <p:cNvSpPr txBox="1"/>
          <p:nvPr/>
        </p:nvSpPr>
        <p:spPr>
          <a:xfrm>
            <a:off x="3785539" y="1811826"/>
            <a:ext cx="1511400" cy="827400"/>
          </a:xfrm>
          <a:prstGeom prst="rect">
            <a:avLst/>
          </a:prstGeom>
          <a:noFill/>
          <a:ln>
            <a:noFill/>
          </a:ln>
        </p:spPr>
        <p:txBody>
          <a:bodyPr anchorCtr="0" anchor="t" bIns="91425" lIns="57150"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Javascript</a:t>
            </a:r>
            <a:endParaRPr b="1" sz="15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COST	       R 0.00</a:t>
            </a:r>
            <a:endParaRPr sz="900">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p:txBody>
      </p:sp>
      <p:sp>
        <p:nvSpPr>
          <p:cNvPr id="794" name="Google Shape;794;p61"/>
          <p:cNvSpPr txBox="1"/>
          <p:nvPr/>
        </p:nvSpPr>
        <p:spPr>
          <a:xfrm>
            <a:off x="3785539" y="2825910"/>
            <a:ext cx="1511400" cy="827400"/>
          </a:xfrm>
          <a:prstGeom prst="rect">
            <a:avLst/>
          </a:prstGeom>
          <a:noFill/>
          <a:ln>
            <a:noFill/>
          </a:ln>
        </p:spPr>
        <p:txBody>
          <a:bodyPr anchorCtr="0" anchor="t" bIns="91425" lIns="57150"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PHP</a:t>
            </a:r>
            <a:endParaRPr b="1" sz="15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COST	       R 0.00</a:t>
            </a:r>
            <a:endParaRPr sz="900">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p:txBody>
      </p:sp>
      <p:sp>
        <p:nvSpPr>
          <p:cNvPr id="795" name="Google Shape;795;p61"/>
          <p:cNvSpPr txBox="1"/>
          <p:nvPr/>
        </p:nvSpPr>
        <p:spPr>
          <a:xfrm>
            <a:off x="5429284" y="1811826"/>
            <a:ext cx="1511400" cy="827400"/>
          </a:xfrm>
          <a:prstGeom prst="rect">
            <a:avLst/>
          </a:prstGeom>
          <a:noFill/>
          <a:ln>
            <a:noFill/>
          </a:ln>
        </p:spPr>
        <p:txBody>
          <a:bodyPr anchorCtr="0" anchor="t" bIns="91425" lIns="57150"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HTML</a:t>
            </a:r>
            <a:endParaRPr b="1" sz="15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COST	       R 0.00</a:t>
            </a:r>
            <a:endParaRPr sz="900">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p:txBody>
      </p:sp>
      <p:sp>
        <p:nvSpPr>
          <p:cNvPr id="796" name="Google Shape;796;p61"/>
          <p:cNvSpPr txBox="1"/>
          <p:nvPr/>
        </p:nvSpPr>
        <p:spPr>
          <a:xfrm>
            <a:off x="5429284" y="2825910"/>
            <a:ext cx="1511400" cy="827400"/>
          </a:xfrm>
          <a:prstGeom prst="rect">
            <a:avLst/>
          </a:prstGeom>
          <a:noFill/>
          <a:ln>
            <a:noFill/>
          </a:ln>
        </p:spPr>
        <p:txBody>
          <a:bodyPr anchorCtr="0" anchor="t" bIns="91425" lIns="57150"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CSS</a:t>
            </a:r>
            <a:endParaRPr b="1" sz="15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COST	       R 0.00</a:t>
            </a:r>
            <a:endParaRPr sz="900">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p:txBody>
      </p:sp>
      <p:sp>
        <p:nvSpPr>
          <p:cNvPr id="797" name="Google Shape;797;p61"/>
          <p:cNvSpPr txBox="1"/>
          <p:nvPr/>
        </p:nvSpPr>
        <p:spPr>
          <a:xfrm>
            <a:off x="5429284" y="3839994"/>
            <a:ext cx="1511400" cy="827400"/>
          </a:xfrm>
          <a:prstGeom prst="rect">
            <a:avLst/>
          </a:prstGeom>
          <a:noFill/>
          <a:ln>
            <a:noFill/>
          </a:ln>
        </p:spPr>
        <p:txBody>
          <a:bodyPr anchorCtr="0" anchor="t" bIns="91425" lIns="57150"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Javascript</a:t>
            </a:r>
            <a:endParaRPr b="1" sz="15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COST	       R 0.00</a:t>
            </a:r>
            <a:endParaRPr sz="900">
              <a:latin typeface="Lato"/>
              <a:ea typeface="Lato"/>
              <a:cs typeface="Lato"/>
              <a:sym typeface="Lato"/>
            </a:endParaRPr>
          </a:p>
        </p:txBody>
      </p:sp>
      <p:sp>
        <p:nvSpPr>
          <p:cNvPr id="798" name="Google Shape;798;p61"/>
          <p:cNvSpPr txBox="1"/>
          <p:nvPr/>
        </p:nvSpPr>
        <p:spPr>
          <a:xfrm>
            <a:off x="7073028" y="1811826"/>
            <a:ext cx="1511400" cy="827400"/>
          </a:xfrm>
          <a:prstGeom prst="rect">
            <a:avLst/>
          </a:prstGeom>
          <a:noFill/>
          <a:ln>
            <a:noFill/>
          </a:ln>
        </p:spPr>
        <p:txBody>
          <a:bodyPr anchorCtr="0" anchor="t" bIns="91425" lIns="57150"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Postman</a:t>
            </a:r>
            <a:endParaRPr b="1" sz="15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COST	       R 0.00</a:t>
            </a:r>
            <a:endParaRPr sz="900">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p:txBody>
      </p:sp>
      <p:sp>
        <p:nvSpPr>
          <p:cNvPr id="799" name="Google Shape;799;p61"/>
          <p:cNvSpPr txBox="1"/>
          <p:nvPr/>
        </p:nvSpPr>
        <p:spPr>
          <a:xfrm>
            <a:off x="7073028" y="2825910"/>
            <a:ext cx="1511400" cy="827400"/>
          </a:xfrm>
          <a:prstGeom prst="rect">
            <a:avLst/>
          </a:prstGeom>
          <a:noFill/>
          <a:ln>
            <a:noFill/>
          </a:ln>
        </p:spPr>
        <p:txBody>
          <a:bodyPr anchorCtr="0" anchor="t" bIns="91425" lIns="57150"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DevTools</a:t>
            </a:r>
            <a:endParaRPr b="1" sz="15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COST	       R 0.00</a:t>
            </a:r>
            <a:endParaRPr sz="900">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p:txBody>
      </p:sp>
      <p:sp>
        <p:nvSpPr>
          <p:cNvPr id="800" name="Google Shape;800;p61"/>
          <p:cNvSpPr txBox="1"/>
          <p:nvPr/>
        </p:nvSpPr>
        <p:spPr>
          <a:xfrm>
            <a:off x="440530" y="815102"/>
            <a:ext cx="1511400" cy="64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Gloria Hallelujah"/>
                <a:ea typeface="Gloria Hallelujah"/>
                <a:cs typeface="Gloria Hallelujah"/>
                <a:sym typeface="Gloria Hallelujah"/>
              </a:rPr>
              <a:t>Server </a:t>
            </a:r>
            <a:endParaRPr sz="2000">
              <a:solidFill>
                <a:srgbClr val="FFFFFF"/>
              </a:solidFill>
              <a:latin typeface="Gloria Hallelujah"/>
              <a:ea typeface="Gloria Hallelujah"/>
              <a:cs typeface="Gloria Hallelujah"/>
              <a:sym typeface="Gloria Hallelujah"/>
            </a:endParaRPr>
          </a:p>
          <a:p>
            <a:pPr indent="0" lvl="0" marL="0" rtl="0" algn="ctr">
              <a:spcBef>
                <a:spcPts val="0"/>
              </a:spcBef>
              <a:spcAft>
                <a:spcPts val="0"/>
              </a:spcAft>
              <a:buNone/>
            </a:pPr>
            <a:r>
              <a:rPr lang="en" sz="2000">
                <a:solidFill>
                  <a:srgbClr val="FFFFFF"/>
                </a:solidFill>
                <a:latin typeface="Gloria Hallelujah"/>
                <a:ea typeface="Gloria Hallelujah"/>
                <a:cs typeface="Gloria Hallelujah"/>
                <a:sym typeface="Gloria Hallelujah"/>
              </a:rPr>
              <a:t>Side</a:t>
            </a:r>
            <a:endParaRPr sz="2000">
              <a:solidFill>
                <a:srgbClr val="FFFFFF"/>
              </a:solidFill>
            </a:endParaRPr>
          </a:p>
        </p:txBody>
      </p:sp>
      <p:sp>
        <p:nvSpPr>
          <p:cNvPr id="801" name="Google Shape;801;p61"/>
          <p:cNvSpPr txBox="1"/>
          <p:nvPr/>
        </p:nvSpPr>
        <p:spPr>
          <a:xfrm>
            <a:off x="2113566" y="815102"/>
            <a:ext cx="1511400" cy="64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Gloria Hallelujah"/>
                <a:ea typeface="Gloria Hallelujah"/>
                <a:cs typeface="Gloria Hallelujah"/>
                <a:sym typeface="Gloria Hallelujah"/>
              </a:rPr>
              <a:t>Data</a:t>
            </a:r>
            <a:endParaRPr sz="2000">
              <a:solidFill>
                <a:srgbClr val="FFFFFF"/>
              </a:solidFill>
              <a:latin typeface="Gloria Hallelujah"/>
              <a:ea typeface="Gloria Hallelujah"/>
              <a:cs typeface="Gloria Hallelujah"/>
              <a:sym typeface="Gloria Hallelujah"/>
            </a:endParaRPr>
          </a:p>
          <a:p>
            <a:pPr indent="0" lvl="0" marL="0" rtl="0" algn="ctr">
              <a:spcBef>
                <a:spcPts val="0"/>
              </a:spcBef>
              <a:spcAft>
                <a:spcPts val="0"/>
              </a:spcAft>
              <a:buNone/>
            </a:pPr>
            <a:r>
              <a:rPr lang="en" sz="2000">
                <a:solidFill>
                  <a:srgbClr val="FFFFFF"/>
                </a:solidFill>
                <a:latin typeface="Gloria Hallelujah"/>
                <a:ea typeface="Gloria Hallelujah"/>
                <a:cs typeface="Gloria Hallelujah"/>
                <a:sym typeface="Gloria Hallelujah"/>
              </a:rPr>
              <a:t>Layer</a:t>
            </a:r>
            <a:endParaRPr sz="2000">
              <a:solidFill>
                <a:srgbClr val="FFFFFF"/>
              </a:solidFill>
              <a:latin typeface="Gloria Hallelujah"/>
              <a:ea typeface="Gloria Hallelujah"/>
              <a:cs typeface="Gloria Hallelujah"/>
              <a:sym typeface="Gloria Hallelujah"/>
            </a:endParaRPr>
          </a:p>
        </p:txBody>
      </p:sp>
      <p:sp>
        <p:nvSpPr>
          <p:cNvPr id="802" name="Google Shape;802;p61"/>
          <p:cNvSpPr txBox="1"/>
          <p:nvPr/>
        </p:nvSpPr>
        <p:spPr>
          <a:xfrm>
            <a:off x="3820840" y="815102"/>
            <a:ext cx="1511400" cy="64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Gloria Hallelujah"/>
                <a:ea typeface="Gloria Hallelujah"/>
                <a:cs typeface="Gloria Hallelujah"/>
                <a:sym typeface="Gloria Hallelujah"/>
              </a:rPr>
              <a:t>Business</a:t>
            </a:r>
            <a:endParaRPr sz="2000">
              <a:solidFill>
                <a:srgbClr val="FFFFFF"/>
              </a:solidFill>
              <a:latin typeface="Gloria Hallelujah"/>
              <a:ea typeface="Gloria Hallelujah"/>
              <a:cs typeface="Gloria Hallelujah"/>
              <a:sym typeface="Gloria Hallelujah"/>
            </a:endParaRPr>
          </a:p>
          <a:p>
            <a:pPr indent="0" lvl="0" marL="0" rtl="0" algn="ctr">
              <a:spcBef>
                <a:spcPts val="0"/>
              </a:spcBef>
              <a:spcAft>
                <a:spcPts val="0"/>
              </a:spcAft>
              <a:buNone/>
            </a:pPr>
            <a:r>
              <a:rPr lang="en" sz="2000">
                <a:solidFill>
                  <a:srgbClr val="FFFFFF"/>
                </a:solidFill>
                <a:latin typeface="Gloria Hallelujah"/>
                <a:ea typeface="Gloria Hallelujah"/>
                <a:cs typeface="Gloria Hallelujah"/>
                <a:sym typeface="Gloria Hallelujah"/>
              </a:rPr>
              <a:t>Layer</a:t>
            </a:r>
            <a:endParaRPr sz="2000">
              <a:solidFill>
                <a:srgbClr val="FFFFFF"/>
              </a:solidFill>
              <a:latin typeface="Gloria Hallelujah"/>
              <a:ea typeface="Gloria Hallelujah"/>
              <a:cs typeface="Gloria Hallelujah"/>
              <a:sym typeface="Gloria Hallelujah"/>
            </a:endParaRPr>
          </a:p>
        </p:txBody>
      </p:sp>
      <p:sp>
        <p:nvSpPr>
          <p:cNvPr id="803" name="Google Shape;803;p61"/>
          <p:cNvSpPr txBox="1"/>
          <p:nvPr/>
        </p:nvSpPr>
        <p:spPr>
          <a:xfrm>
            <a:off x="5351123" y="807269"/>
            <a:ext cx="1511400" cy="64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Gloria Hallelujah"/>
                <a:ea typeface="Gloria Hallelujah"/>
                <a:cs typeface="Gloria Hallelujah"/>
                <a:sym typeface="Gloria Hallelujah"/>
              </a:rPr>
              <a:t>Client</a:t>
            </a:r>
            <a:endParaRPr sz="2000">
              <a:solidFill>
                <a:srgbClr val="FFFFFF"/>
              </a:solidFill>
              <a:latin typeface="Gloria Hallelujah"/>
              <a:ea typeface="Gloria Hallelujah"/>
              <a:cs typeface="Gloria Hallelujah"/>
              <a:sym typeface="Gloria Hallelujah"/>
            </a:endParaRPr>
          </a:p>
          <a:p>
            <a:pPr indent="0" lvl="0" marL="0" rtl="0" algn="ctr">
              <a:spcBef>
                <a:spcPts val="0"/>
              </a:spcBef>
              <a:spcAft>
                <a:spcPts val="0"/>
              </a:spcAft>
              <a:buNone/>
            </a:pPr>
            <a:r>
              <a:rPr lang="en" sz="2000">
                <a:solidFill>
                  <a:srgbClr val="FFFFFF"/>
                </a:solidFill>
                <a:latin typeface="Gloria Hallelujah"/>
                <a:ea typeface="Gloria Hallelujah"/>
                <a:cs typeface="Gloria Hallelujah"/>
                <a:sym typeface="Gloria Hallelujah"/>
              </a:rPr>
              <a:t>Side</a:t>
            </a:r>
            <a:endParaRPr sz="2000">
              <a:solidFill>
                <a:srgbClr val="FFFFFF"/>
              </a:solidFill>
              <a:latin typeface="Gloria Hallelujah"/>
              <a:ea typeface="Gloria Hallelujah"/>
              <a:cs typeface="Gloria Hallelujah"/>
              <a:sym typeface="Gloria Hallelujah"/>
            </a:endParaRPr>
          </a:p>
        </p:txBody>
      </p:sp>
      <p:sp>
        <p:nvSpPr>
          <p:cNvPr id="804" name="Google Shape;804;p61"/>
          <p:cNvSpPr txBox="1"/>
          <p:nvPr/>
        </p:nvSpPr>
        <p:spPr>
          <a:xfrm>
            <a:off x="7073022" y="815102"/>
            <a:ext cx="1511400" cy="64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Gloria Hallelujah"/>
                <a:ea typeface="Gloria Hallelujah"/>
                <a:cs typeface="Gloria Hallelujah"/>
                <a:sym typeface="Gloria Hallelujah"/>
              </a:rPr>
              <a:t>In</a:t>
            </a:r>
            <a:endParaRPr sz="2000">
              <a:solidFill>
                <a:srgbClr val="FFFFFF"/>
              </a:solidFill>
              <a:latin typeface="Gloria Hallelujah"/>
              <a:ea typeface="Gloria Hallelujah"/>
              <a:cs typeface="Gloria Hallelujah"/>
              <a:sym typeface="Gloria Hallelujah"/>
            </a:endParaRPr>
          </a:p>
          <a:p>
            <a:pPr indent="0" lvl="0" marL="0" rtl="0" algn="ctr">
              <a:spcBef>
                <a:spcPts val="0"/>
              </a:spcBef>
              <a:spcAft>
                <a:spcPts val="0"/>
              </a:spcAft>
              <a:buNone/>
            </a:pPr>
            <a:r>
              <a:rPr lang="en" sz="2000">
                <a:solidFill>
                  <a:srgbClr val="FFFFFF"/>
                </a:solidFill>
                <a:latin typeface="Gloria Hallelujah"/>
                <a:ea typeface="Gloria Hallelujah"/>
                <a:cs typeface="Gloria Hallelujah"/>
                <a:sym typeface="Gloria Hallelujah"/>
              </a:rPr>
              <a:t>Browser</a:t>
            </a:r>
            <a:endParaRPr sz="20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62"/>
          <p:cNvSpPr txBox="1"/>
          <p:nvPr>
            <p:ph type="title"/>
          </p:nvPr>
        </p:nvSpPr>
        <p:spPr>
          <a:xfrm>
            <a:off x="2626375" y="1978675"/>
            <a:ext cx="3891300" cy="174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Project</a:t>
            </a:r>
            <a:endParaRPr/>
          </a:p>
          <a:p>
            <a:pPr indent="0" lvl="0" marL="0" rtl="0" algn="ctr">
              <a:spcBef>
                <a:spcPts val="0"/>
              </a:spcBef>
              <a:spcAft>
                <a:spcPts val="0"/>
              </a:spcAft>
              <a:buClr>
                <a:schemeClr val="dk1"/>
              </a:buClr>
              <a:buSzPts val="1100"/>
              <a:buFont typeface="Arial"/>
              <a:buNone/>
            </a:pPr>
            <a:r>
              <a:rPr lang="en"/>
              <a:t>Sources</a:t>
            </a:r>
            <a:endParaRPr/>
          </a:p>
        </p:txBody>
      </p:sp>
      <p:sp>
        <p:nvSpPr>
          <p:cNvPr id="810" name="Google Shape;810;p62"/>
          <p:cNvSpPr txBox="1"/>
          <p:nvPr>
            <p:ph idx="2" type="title"/>
          </p:nvPr>
        </p:nvSpPr>
        <p:spPr>
          <a:xfrm flipH="1">
            <a:off x="2825400" y="1055210"/>
            <a:ext cx="3493200" cy="11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3"/>
          <p:cNvSpPr txBox="1"/>
          <p:nvPr/>
        </p:nvSpPr>
        <p:spPr>
          <a:xfrm>
            <a:off x="702425" y="1513975"/>
            <a:ext cx="36909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Gloria Hallelujah"/>
                <a:ea typeface="Gloria Hallelujah"/>
                <a:cs typeface="Gloria Hallelujah"/>
                <a:sym typeface="Gloria Hallelujah"/>
              </a:rPr>
              <a:t>Official Documentation</a:t>
            </a:r>
            <a:endParaRPr>
              <a:solidFill>
                <a:schemeClr val="accent1"/>
              </a:solidFill>
            </a:endParaRPr>
          </a:p>
        </p:txBody>
      </p:sp>
      <p:sp>
        <p:nvSpPr>
          <p:cNvPr id="816" name="Google Shape;816;p63"/>
          <p:cNvSpPr txBox="1"/>
          <p:nvPr>
            <p:ph idx="4294967295" type="subTitle"/>
          </p:nvPr>
        </p:nvSpPr>
        <p:spPr>
          <a:xfrm flipH="1">
            <a:off x="683525" y="1876075"/>
            <a:ext cx="9282000" cy="131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sz="1400" u="sng">
                <a:solidFill>
                  <a:srgbClr val="000000"/>
                </a:solidFill>
                <a:hlinkClick r:id="rId3">
                  <a:extLst>
                    <a:ext uri="{A12FA001-AC4F-418D-AE19-62706E023703}">
                      <ahyp:hlinkClr val="tx"/>
                    </a:ext>
                  </a:extLst>
                </a:hlinkClick>
              </a:rPr>
              <a:t>https://developer.mozilla.org/en-US/</a:t>
            </a:r>
            <a:endParaRPr sz="1400">
              <a:solidFill>
                <a:srgbClr val="000000"/>
              </a:solidFill>
            </a:endParaRPr>
          </a:p>
          <a:p>
            <a:pPr indent="-317500" lvl="1" marL="914400" rtl="0" algn="l">
              <a:spcBef>
                <a:spcPts val="0"/>
              </a:spcBef>
              <a:spcAft>
                <a:spcPts val="0"/>
              </a:spcAft>
              <a:buClr>
                <a:schemeClr val="accent1"/>
              </a:buClr>
              <a:buSzPts val="1400"/>
              <a:buChar char="○"/>
            </a:pPr>
            <a:r>
              <a:rPr lang="en" sz="1400" u="sng">
                <a:hlinkClick r:id="rId4"/>
              </a:rPr>
              <a:t>https://developer.mozilla.org/en-US/docs/Web/API/MediaDevices/getUserMedia</a:t>
            </a:r>
            <a:endParaRPr sz="1400">
              <a:solidFill>
                <a:srgbClr val="000000"/>
              </a:solidFill>
            </a:endParaRPr>
          </a:p>
          <a:p>
            <a:pPr indent="-317500" lvl="1" marL="914400" rtl="0" algn="l">
              <a:spcBef>
                <a:spcPts val="0"/>
              </a:spcBef>
              <a:spcAft>
                <a:spcPts val="0"/>
              </a:spcAft>
              <a:buClr>
                <a:schemeClr val="accent1"/>
              </a:buClr>
              <a:buSzPts val="1400"/>
              <a:buChar char="○"/>
            </a:pPr>
            <a:r>
              <a:rPr lang="en" sz="1400" u="sng">
                <a:hlinkClick r:id="rId5"/>
              </a:rPr>
              <a:t>https://developer.mozilla.org/en-US/docs/Web/API/File/Using_files_from_web_applications</a:t>
            </a:r>
            <a:endParaRPr sz="1400">
              <a:solidFill>
                <a:srgbClr val="000000"/>
              </a:solidFill>
            </a:endParaRPr>
          </a:p>
          <a:p>
            <a:pPr indent="-317500" lvl="1" marL="914400" rtl="0" algn="l">
              <a:spcBef>
                <a:spcPts val="0"/>
              </a:spcBef>
              <a:spcAft>
                <a:spcPts val="0"/>
              </a:spcAft>
              <a:buClr>
                <a:schemeClr val="accent1"/>
              </a:buClr>
              <a:buSzPts val="1400"/>
              <a:buChar char="○"/>
            </a:pPr>
            <a:r>
              <a:rPr lang="en" sz="1400" u="sng">
                <a:hlinkClick r:id="rId6"/>
              </a:rPr>
              <a:t>https://developer.mozilla.org/en-US/docs/Web/API/Canvas_API/Tutorial</a:t>
            </a:r>
            <a:endParaRPr sz="1400">
              <a:solidFill>
                <a:srgbClr val="000000"/>
              </a:solidFill>
            </a:endParaRPr>
          </a:p>
          <a:p>
            <a:pPr indent="-317500" lvl="0" marL="457200" rtl="0" algn="l">
              <a:spcBef>
                <a:spcPts val="0"/>
              </a:spcBef>
              <a:spcAft>
                <a:spcPts val="0"/>
              </a:spcAft>
              <a:buClr>
                <a:schemeClr val="accent1"/>
              </a:buClr>
              <a:buSzPts val="1400"/>
              <a:buChar char="●"/>
            </a:pPr>
            <a:r>
              <a:rPr lang="en" sz="1400" u="sng">
                <a:solidFill>
                  <a:srgbClr val="000000"/>
                </a:solidFill>
                <a:hlinkClick r:id="rId7">
                  <a:extLst>
                    <a:ext uri="{A12FA001-AC4F-418D-AE19-62706E023703}">
                      <ahyp:hlinkClr val="tx"/>
                    </a:ext>
                  </a:extLst>
                </a:hlinkClick>
              </a:rPr>
              <a:t>https://www.php.net/</a:t>
            </a:r>
            <a:endParaRPr sz="1400">
              <a:solidFill>
                <a:srgbClr val="000000"/>
              </a:solidFill>
            </a:endParaRPr>
          </a:p>
          <a:p>
            <a:pPr indent="0" lvl="0" marL="457200" rtl="0" algn="l">
              <a:spcBef>
                <a:spcPts val="1600"/>
              </a:spcBef>
              <a:spcAft>
                <a:spcPts val="1600"/>
              </a:spcAft>
              <a:buNone/>
            </a:pPr>
            <a:r>
              <a:t/>
            </a:r>
            <a:endParaRPr sz="1400">
              <a:solidFill>
                <a:srgbClr val="000000"/>
              </a:solidFill>
            </a:endParaRPr>
          </a:p>
        </p:txBody>
      </p:sp>
      <p:sp>
        <p:nvSpPr>
          <p:cNvPr id="817" name="Google Shape;817;p63"/>
          <p:cNvSpPr txBox="1"/>
          <p:nvPr/>
        </p:nvSpPr>
        <p:spPr>
          <a:xfrm>
            <a:off x="744259" y="-32551"/>
            <a:ext cx="21540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Gloria Hallelujah"/>
                <a:ea typeface="Gloria Hallelujah"/>
                <a:cs typeface="Gloria Hallelujah"/>
                <a:sym typeface="Gloria Hallelujah"/>
              </a:rPr>
              <a:t>W3 Schools</a:t>
            </a:r>
            <a:endParaRPr>
              <a:solidFill>
                <a:schemeClr val="accent1"/>
              </a:solidFill>
            </a:endParaRPr>
          </a:p>
        </p:txBody>
      </p:sp>
      <p:sp>
        <p:nvSpPr>
          <p:cNvPr id="818" name="Google Shape;818;p63"/>
          <p:cNvSpPr txBox="1"/>
          <p:nvPr>
            <p:ph idx="4294967295" type="subTitle"/>
          </p:nvPr>
        </p:nvSpPr>
        <p:spPr>
          <a:xfrm flipH="1">
            <a:off x="744259" y="3655529"/>
            <a:ext cx="8250900" cy="155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sz="1400" u="sng">
                <a:solidFill>
                  <a:srgbClr val="000000"/>
                </a:solidFill>
                <a:hlinkClick r:id="rId8">
                  <a:extLst>
                    <a:ext uri="{A12FA001-AC4F-418D-AE19-62706E023703}">
                      <ahyp:hlinkClr val="tx"/>
                    </a:ext>
                  </a:extLst>
                </a:hlinkClick>
              </a:rPr>
              <a:t>https://www.formget.com/php-data-object/</a:t>
            </a:r>
            <a:endParaRPr sz="1400">
              <a:solidFill>
                <a:srgbClr val="000000"/>
              </a:solidFill>
            </a:endParaRPr>
          </a:p>
          <a:p>
            <a:pPr indent="-317500" lvl="0" marL="457200" rtl="0" algn="l">
              <a:spcBef>
                <a:spcPts val="0"/>
              </a:spcBef>
              <a:spcAft>
                <a:spcPts val="0"/>
              </a:spcAft>
              <a:buClr>
                <a:schemeClr val="accent1"/>
              </a:buClr>
              <a:buSzPts val="1400"/>
              <a:buChar char="●"/>
            </a:pPr>
            <a:r>
              <a:rPr lang="en" sz="1400" u="sng">
                <a:solidFill>
                  <a:srgbClr val="000000"/>
                </a:solidFill>
                <a:hlinkClick r:id="rId9">
                  <a:extLst>
                    <a:ext uri="{A12FA001-AC4F-418D-AE19-62706E023703}">
                      <ahyp:hlinkClr val="tx"/>
                    </a:ext>
                  </a:extLst>
                </a:hlinkClick>
              </a:rPr>
              <a:t>https://www.kirupa.com/html5/accessing_your_webcam_in_html5.htm</a:t>
            </a:r>
            <a:endParaRPr sz="1400">
              <a:solidFill>
                <a:srgbClr val="000000"/>
              </a:solidFill>
            </a:endParaRPr>
          </a:p>
          <a:p>
            <a:pPr indent="-317500" lvl="0" marL="457200" rtl="0" algn="l">
              <a:spcBef>
                <a:spcPts val="0"/>
              </a:spcBef>
              <a:spcAft>
                <a:spcPts val="0"/>
              </a:spcAft>
              <a:buClr>
                <a:schemeClr val="accent1"/>
              </a:buClr>
              <a:buSzPts val="1400"/>
              <a:buChar char="●"/>
            </a:pPr>
            <a:r>
              <a:rPr lang="en" sz="1400" u="sng">
                <a:solidFill>
                  <a:srgbClr val="000000"/>
                </a:solidFill>
                <a:hlinkClick r:id="rId10">
                  <a:extLst>
                    <a:ext uri="{A12FA001-AC4F-418D-AE19-62706E023703}">
                      <ahyp:hlinkClr val="tx"/>
                    </a:ext>
                  </a:extLst>
                </a:hlinkClick>
              </a:rPr>
              <a:t>https://css-tricks.com/scale-svg/</a:t>
            </a:r>
            <a:endParaRPr sz="1400">
              <a:solidFill>
                <a:srgbClr val="000000"/>
              </a:solidFill>
            </a:endParaRPr>
          </a:p>
          <a:p>
            <a:pPr indent="-317500" lvl="0" marL="457200" rtl="0" algn="l">
              <a:spcBef>
                <a:spcPts val="0"/>
              </a:spcBef>
              <a:spcAft>
                <a:spcPts val="0"/>
              </a:spcAft>
              <a:buClr>
                <a:schemeClr val="accent1"/>
              </a:buClr>
              <a:buSzPts val="1400"/>
              <a:buChar char="●"/>
            </a:pPr>
            <a:r>
              <a:rPr lang="en" sz="1400" u="sng">
                <a:solidFill>
                  <a:srgbClr val="000000"/>
                </a:solidFill>
                <a:hlinkClick r:id="rId11">
                  <a:extLst>
                    <a:ext uri="{A12FA001-AC4F-418D-AE19-62706E023703}">
                      <ahyp:hlinkClr val="tx"/>
                    </a:ext>
                  </a:extLst>
                </a:hlinkClick>
              </a:rPr>
              <a:t>https://www.youtube.com/playlist?list=PL0eyrZgxdwhxhsuT_QAqfi-NNVAlV4WIP</a:t>
            </a:r>
            <a:endParaRPr sz="1400">
              <a:solidFill>
                <a:srgbClr val="000000"/>
              </a:solidFill>
            </a:endParaRPr>
          </a:p>
          <a:p>
            <a:pPr indent="-317500" lvl="0" marL="457200" rtl="0" algn="l">
              <a:spcBef>
                <a:spcPts val="0"/>
              </a:spcBef>
              <a:spcAft>
                <a:spcPts val="0"/>
              </a:spcAft>
              <a:buClr>
                <a:schemeClr val="accent1"/>
              </a:buClr>
              <a:buSzPts val="1400"/>
              <a:buChar char="●"/>
            </a:pPr>
            <a:r>
              <a:rPr lang="en" sz="1400" u="sng">
                <a:solidFill>
                  <a:srgbClr val="000000"/>
                </a:solidFill>
                <a:hlinkClick r:id="rId12">
                  <a:extLst>
                    <a:ext uri="{A12FA001-AC4F-418D-AE19-62706E023703}">
                      <ahyp:hlinkClr val="tx"/>
                    </a:ext>
                  </a:extLst>
                </a:hlinkClick>
              </a:rPr>
              <a:t>https://www.youtube.com/watch?v=nCrQ1A2BEZ0</a:t>
            </a:r>
            <a:endParaRPr sz="1400">
              <a:solidFill>
                <a:srgbClr val="000000"/>
              </a:solidFill>
            </a:endParaRPr>
          </a:p>
          <a:p>
            <a:pPr indent="0" lvl="0" marL="457200" rtl="0" algn="l">
              <a:spcBef>
                <a:spcPts val="1600"/>
              </a:spcBef>
              <a:spcAft>
                <a:spcPts val="1600"/>
              </a:spcAft>
              <a:buNone/>
            </a:pPr>
            <a:r>
              <a:t/>
            </a:r>
            <a:endParaRPr sz="1400"/>
          </a:p>
        </p:txBody>
      </p:sp>
      <p:sp>
        <p:nvSpPr>
          <p:cNvPr id="819" name="Google Shape;819;p63"/>
          <p:cNvSpPr txBox="1"/>
          <p:nvPr/>
        </p:nvSpPr>
        <p:spPr>
          <a:xfrm>
            <a:off x="744259" y="3297975"/>
            <a:ext cx="21540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Gloria Hallelujah"/>
                <a:ea typeface="Gloria Hallelujah"/>
                <a:cs typeface="Gloria Hallelujah"/>
                <a:sym typeface="Gloria Hallelujah"/>
              </a:rPr>
              <a:t>Other</a:t>
            </a:r>
            <a:endParaRPr>
              <a:solidFill>
                <a:schemeClr val="accent1"/>
              </a:solidFill>
            </a:endParaRPr>
          </a:p>
        </p:txBody>
      </p:sp>
      <p:sp>
        <p:nvSpPr>
          <p:cNvPr id="820" name="Google Shape;820;p63"/>
          <p:cNvSpPr txBox="1"/>
          <p:nvPr>
            <p:ph idx="4294967295" type="subTitle"/>
          </p:nvPr>
        </p:nvSpPr>
        <p:spPr>
          <a:xfrm flipH="1">
            <a:off x="744250" y="309700"/>
            <a:ext cx="4524300" cy="131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sz="1400" u="sng">
                <a:solidFill>
                  <a:srgbClr val="000000"/>
                </a:solidFill>
                <a:hlinkClick r:id="rId13">
                  <a:extLst>
                    <a:ext uri="{A12FA001-AC4F-418D-AE19-62706E023703}">
                      <ahyp:hlinkClr val="tx"/>
                    </a:ext>
                  </a:extLst>
                </a:hlinkClick>
              </a:rPr>
              <a:t>https://www.w3schools.com/html/</a:t>
            </a:r>
            <a:endParaRPr sz="1400">
              <a:solidFill>
                <a:srgbClr val="000000"/>
              </a:solidFill>
            </a:endParaRPr>
          </a:p>
          <a:p>
            <a:pPr indent="-317500" lvl="0" marL="457200" rtl="0" algn="l">
              <a:spcBef>
                <a:spcPts val="0"/>
              </a:spcBef>
              <a:spcAft>
                <a:spcPts val="0"/>
              </a:spcAft>
              <a:buClr>
                <a:schemeClr val="accent1"/>
              </a:buClr>
              <a:buSzPts val="1400"/>
              <a:buChar char="●"/>
            </a:pPr>
            <a:r>
              <a:rPr lang="en" sz="1400" u="sng">
                <a:solidFill>
                  <a:srgbClr val="000000"/>
                </a:solidFill>
                <a:hlinkClick r:id="rId14">
                  <a:extLst>
                    <a:ext uri="{A12FA001-AC4F-418D-AE19-62706E023703}">
                      <ahyp:hlinkClr val="tx"/>
                    </a:ext>
                  </a:extLst>
                </a:hlinkClick>
              </a:rPr>
              <a:t>https://www.w3schools.com/css/default.asp</a:t>
            </a:r>
            <a:endParaRPr sz="1400">
              <a:solidFill>
                <a:srgbClr val="000000"/>
              </a:solidFill>
            </a:endParaRPr>
          </a:p>
          <a:p>
            <a:pPr indent="-317500" lvl="0" marL="457200" rtl="0" algn="l">
              <a:spcBef>
                <a:spcPts val="0"/>
              </a:spcBef>
              <a:spcAft>
                <a:spcPts val="0"/>
              </a:spcAft>
              <a:buClr>
                <a:schemeClr val="accent1"/>
              </a:buClr>
              <a:buSzPts val="1400"/>
              <a:buChar char="●"/>
            </a:pPr>
            <a:r>
              <a:rPr lang="en" sz="1400" u="sng">
                <a:solidFill>
                  <a:srgbClr val="000000"/>
                </a:solidFill>
                <a:hlinkClick r:id="rId15">
                  <a:extLst>
                    <a:ext uri="{A12FA001-AC4F-418D-AE19-62706E023703}">
                      <ahyp:hlinkClr val="tx"/>
                    </a:ext>
                  </a:extLst>
                </a:hlinkClick>
              </a:rPr>
              <a:t>https://www.w3schools.com/php/DEFAULT.asp</a:t>
            </a:r>
            <a:endParaRPr sz="1400">
              <a:solidFill>
                <a:srgbClr val="000000"/>
              </a:solidFill>
            </a:endParaRPr>
          </a:p>
          <a:p>
            <a:pPr indent="-317500" lvl="0" marL="457200" rtl="0" algn="l">
              <a:spcBef>
                <a:spcPts val="0"/>
              </a:spcBef>
              <a:spcAft>
                <a:spcPts val="0"/>
              </a:spcAft>
              <a:buClr>
                <a:schemeClr val="accent1"/>
              </a:buClr>
              <a:buSzPts val="1400"/>
              <a:buChar char="●"/>
            </a:pPr>
            <a:r>
              <a:rPr lang="en" sz="1400" u="sng">
                <a:solidFill>
                  <a:srgbClr val="000000"/>
                </a:solidFill>
                <a:hlinkClick r:id="rId16">
                  <a:extLst>
                    <a:ext uri="{A12FA001-AC4F-418D-AE19-62706E023703}">
                      <ahyp:hlinkClr val="tx"/>
                    </a:ext>
                  </a:extLst>
                </a:hlinkClick>
              </a:rPr>
              <a:t>https://www.w3schools.com/sql/sql_ref_mysql.asp</a:t>
            </a:r>
            <a:endParaRPr sz="1400">
              <a:solidFill>
                <a:srgbClr val="000000"/>
              </a:solidFill>
            </a:endParaRPr>
          </a:p>
          <a:p>
            <a:pPr indent="0" lvl="0" marL="457200" rtl="0" algn="l">
              <a:spcBef>
                <a:spcPts val="1600"/>
              </a:spcBef>
              <a:spcAft>
                <a:spcPts val="1600"/>
              </a:spcAft>
              <a:buNone/>
            </a:pPr>
            <a:r>
              <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4"/>
          <p:cNvSpPr txBox="1"/>
          <p:nvPr>
            <p:ph type="title"/>
          </p:nvPr>
        </p:nvSpPr>
        <p:spPr>
          <a:xfrm>
            <a:off x="1756550" y="1871600"/>
            <a:ext cx="5631000" cy="122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0"/>
          <p:cNvSpPr txBox="1"/>
          <p:nvPr>
            <p:ph idx="4294967295" type="subTitle"/>
          </p:nvPr>
        </p:nvSpPr>
        <p:spPr>
          <a:xfrm flipH="1">
            <a:off x="2889600" y="1804875"/>
            <a:ext cx="3364800" cy="25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Camagru is a website that allows users to post their best picture for other users to view, comment and like. </a:t>
            </a:r>
            <a:endParaRPr/>
          </a:p>
          <a:p>
            <a:pPr indent="0" lvl="0" marL="0" rtl="0" algn="l">
              <a:spcBef>
                <a:spcPts val="1600"/>
              </a:spcBef>
              <a:spcAft>
                <a:spcPts val="1600"/>
              </a:spcAft>
              <a:buClr>
                <a:schemeClr val="dk1"/>
              </a:buClr>
              <a:buSzPts val="1100"/>
              <a:buFont typeface="Arial"/>
              <a:buNone/>
            </a:pPr>
            <a:r>
              <a:rPr lang="en"/>
              <a:t>The target audience are companies that need image centred social media sites or any company that has a business problem that can be solved by a web application.</a:t>
            </a:r>
            <a:endParaRPr/>
          </a:p>
        </p:txBody>
      </p:sp>
      <p:sp>
        <p:nvSpPr>
          <p:cNvPr id="533" name="Google Shape;533;p30"/>
          <p:cNvSpPr txBox="1"/>
          <p:nvPr>
            <p:ph type="ctrTitle"/>
          </p:nvPr>
        </p:nvSpPr>
        <p:spPr>
          <a:xfrm flipH="1">
            <a:off x="2336300" y="354825"/>
            <a:ext cx="4471500" cy="13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Overview What is Camagru?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1"/>
          <p:cNvSpPr txBox="1"/>
          <p:nvPr>
            <p:ph type="title"/>
          </p:nvPr>
        </p:nvSpPr>
        <p:spPr>
          <a:xfrm>
            <a:off x="1756500" y="1840950"/>
            <a:ext cx="5631000" cy="122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300"/>
              <a:t>Who is it for?</a:t>
            </a:r>
            <a:endParaRPr sz="6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2"/>
          <p:cNvSpPr txBox="1"/>
          <p:nvPr>
            <p:ph idx="4294967295" type="title"/>
          </p:nvPr>
        </p:nvSpPr>
        <p:spPr>
          <a:xfrm>
            <a:off x="531663" y="736017"/>
            <a:ext cx="7795800" cy="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Objectives</a:t>
            </a:r>
            <a:endParaRPr/>
          </a:p>
        </p:txBody>
      </p:sp>
      <p:sp>
        <p:nvSpPr>
          <p:cNvPr id="544" name="Google Shape;544;p32"/>
          <p:cNvSpPr txBox="1"/>
          <p:nvPr>
            <p:ph idx="4294967295" type="title"/>
          </p:nvPr>
        </p:nvSpPr>
        <p:spPr>
          <a:xfrm>
            <a:off x="1175700" y="2271200"/>
            <a:ext cx="1482600" cy="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45" name="Google Shape;545;p32"/>
          <p:cNvSpPr txBox="1"/>
          <p:nvPr>
            <p:ph idx="4294967295" type="subTitle"/>
          </p:nvPr>
        </p:nvSpPr>
        <p:spPr>
          <a:xfrm flipH="1">
            <a:off x="3684600" y="3127475"/>
            <a:ext cx="1622400" cy="82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Database structures and Entity Relationships</a:t>
            </a:r>
            <a:endParaRPr/>
          </a:p>
        </p:txBody>
      </p:sp>
      <p:sp>
        <p:nvSpPr>
          <p:cNvPr id="546" name="Google Shape;546;p32"/>
          <p:cNvSpPr txBox="1"/>
          <p:nvPr>
            <p:ph idx="4294967295" type="subTitle"/>
          </p:nvPr>
        </p:nvSpPr>
        <p:spPr>
          <a:xfrm flipH="1">
            <a:off x="6283325" y="3127475"/>
            <a:ext cx="1622400" cy="82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Algorithm skills</a:t>
            </a:r>
            <a:endParaRPr/>
          </a:p>
        </p:txBody>
      </p:sp>
      <p:sp>
        <p:nvSpPr>
          <p:cNvPr id="547" name="Google Shape;547;p32"/>
          <p:cNvSpPr txBox="1"/>
          <p:nvPr>
            <p:ph idx="4294967295" type="subTitle"/>
          </p:nvPr>
        </p:nvSpPr>
        <p:spPr>
          <a:xfrm flipH="1">
            <a:off x="1118100" y="3127500"/>
            <a:ext cx="1597800" cy="82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Basic web development skills</a:t>
            </a:r>
            <a:endParaRPr/>
          </a:p>
        </p:txBody>
      </p:sp>
      <p:sp>
        <p:nvSpPr>
          <p:cNvPr id="548" name="Google Shape;548;p32"/>
          <p:cNvSpPr txBox="1"/>
          <p:nvPr>
            <p:ph idx="4" type="title"/>
          </p:nvPr>
        </p:nvSpPr>
        <p:spPr>
          <a:xfrm>
            <a:off x="3742600" y="2271200"/>
            <a:ext cx="1506300" cy="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49" name="Google Shape;549;p32"/>
          <p:cNvSpPr txBox="1"/>
          <p:nvPr>
            <p:ph idx="4294967295" type="title"/>
          </p:nvPr>
        </p:nvSpPr>
        <p:spPr>
          <a:xfrm>
            <a:off x="6343475" y="2271200"/>
            <a:ext cx="1502100" cy="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550" name="Google Shape;550;p32"/>
          <p:cNvGrpSpPr/>
          <p:nvPr/>
        </p:nvGrpSpPr>
        <p:grpSpPr>
          <a:xfrm>
            <a:off x="6340650" y="2919025"/>
            <a:ext cx="1507754" cy="151855"/>
            <a:chOff x="5953575" y="2624425"/>
            <a:chExt cx="1507754" cy="151855"/>
          </a:xfrm>
        </p:grpSpPr>
        <p:sp>
          <p:nvSpPr>
            <p:cNvPr id="551" name="Google Shape;551;p32"/>
            <p:cNvSpPr/>
            <p:nvPr/>
          </p:nvSpPr>
          <p:spPr>
            <a:xfrm rot="10800000">
              <a:off x="5955466" y="2724025"/>
              <a:ext cx="1402681" cy="52254"/>
            </a:xfrm>
            <a:custGeom>
              <a:rect b="b" l="l" r="r" t="t"/>
              <a:pathLst>
                <a:path extrusionOk="0" h="332" w="5193">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552" name="Google Shape;552;p32"/>
            <p:cNvSpPr/>
            <p:nvPr/>
          </p:nvSpPr>
          <p:spPr>
            <a:xfrm>
              <a:off x="5953575" y="2624425"/>
              <a:ext cx="1507754" cy="53041"/>
            </a:xfrm>
            <a:custGeom>
              <a:rect b="b" l="l" r="r" t="t"/>
              <a:pathLst>
                <a:path extrusionOk="0" h="337" w="5582">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grpSp>
      <p:grpSp>
        <p:nvGrpSpPr>
          <p:cNvPr id="553" name="Google Shape;553;p32"/>
          <p:cNvGrpSpPr/>
          <p:nvPr/>
        </p:nvGrpSpPr>
        <p:grpSpPr>
          <a:xfrm>
            <a:off x="3741925" y="2919025"/>
            <a:ext cx="1507754" cy="151855"/>
            <a:chOff x="5953575" y="2624425"/>
            <a:chExt cx="1507754" cy="151855"/>
          </a:xfrm>
        </p:grpSpPr>
        <p:sp>
          <p:nvSpPr>
            <p:cNvPr id="554" name="Google Shape;554;p32"/>
            <p:cNvSpPr/>
            <p:nvPr/>
          </p:nvSpPr>
          <p:spPr>
            <a:xfrm>
              <a:off x="5955466" y="2724025"/>
              <a:ext cx="1402681" cy="52254"/>
            </a:xfrm>
            <a:custGeom>
              <a:rect b="b" l="l" r="r" t="t"/>
              <a:pathLst>
                <a:path extrusionOk="0" h="332" w="5193">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555" name="Google Shape;555;p32"/>
            <p:cNvSpPr/>
            <p:nvPr/>
          </p:nvSpPr>
          <p:spPr>
            <a:xfrm rot="10800000">
              <a:off x="5953575" y="2624425"/>
              <a:ext cx="1507754" cy="53041"/>
            </a:xfrm>
            <a:custGeom>
              <a:rect b="b" l="l" r="r" t="t"/>
              <a:pathLst>
                <a:path extrusionOk="0" h="337" w="5582">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grpSp>
      <p:grpSp>
        <p:nvGrpSpPr>
          <p:cNvPr id="556" name="Google Shape;556;p32"/>
          <p:cNvGrpSpPr/>
          <p:nvPr/>
        </p:nvGrpSpPr>
        <p:grpSpPr>
          <a:xfrm>
            <a:off x="1163125" y="2919025"/>
            <a:ext cx="1507754" cy="151855"/>
            <a:chOff x="5953575" y="2624425"/>
            <a:chExt cx="1507754" cy="151855"/>
          </a:xfrm>
        </p:grpSpPr>
        <p:sp>
          <p:nvSpPr>
            <p:cNvPr id="557" name="Google Shape;557;p32"/>
            <p:cNvSpPr/>
            <p:nvPr/>
          </p:nvSpPr>
          <p:spPr>
            <a:xfrm rot="10800000">
              <a:off x="5955466" y="2724025"/>
              <a:ext cx="1402681" cy="52254"/>
            </a:xfrm>
            <a:custGeom>
              <a:rect b="b" l="l" r="r" t="t"/>
              <a:pathLst>
                <a:path extrusionOk="0" h="332" w="5193">
                  <a:moveTo>
                    <a:pt x="5039" y="0"/>
                  </a:moveTo>
                  <a:cubicBezTo>
                    <a:pt x="5037" y="0"/>
                    <a:pt x="5035" y="0"/>
                    <a:pt x="5033" y="0"/>
                  </a:cubicBezTo>
                  <a:cubicBezTo>
                    <a:pt x="3381" y="97"/>
                    <a:pt x="1729" y="91"/>
                    <a:pt x="70" y="118"/>
                  </a:cubicBezTo>
                  <a:cubicBezTo>
                    <a:pt x="0" y="125"/>
                    <a:pt x="0" y="229"/>
                    <a:pt x="70" y="236"/>
                  </a:cubicBezTo>
                  <a:cubicBezTo>
                    <a:pt x="831" y="304"/>
                    <a:pt x="1603" y="331"/>
                    <a:pt x="2376" y="331"/>
                  </a:cubicBezTo>
                  <a:cubicBezTo>
                    <a:pt x="3266" y="331"/>
                    <a:pt x="4156" y="295"/>
                    <a:pt x="5033" y="243"/>
                  </a:cubicBezTo>
                  <a:cubicBezTo>
                    <a:pt x="5190" y="236"/>
                    <a:pt x="5192" y="0"/>
                    <a:pt x="5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sp>
          <p:nvSpPr>
            <p:cNvPr id="558" name="Google Shape;558;p32"/>
            <p:cNvSpPr/>
            <p:nvPr/>
          </p:nvSpPr>
          <p:spPr>
            <a:xfrm>
              <a:off x="5953575" y="2624425"/>
              <a:ext cx="1507754" cy="53041"/>
            </a:xfrm>
            <a:custGeom>
              <a:rect b="b" l="l" r="r" t="t"/>
              <a:pathLst>
                <a:path extrusionOk="0" h="337" w="5582">
                  <a:moveTo>
                    <a:pt x="70" y="0"/>
                  </a:moveTo>
                  <a:cubicBezTo>
                    <a:pt x="0" y="0"/>
                    <a:pt x="0" y="105"/>
                    <a:pt x="70" y="105"/>
                  </a:cubicBezTo>
                  <a:cubicBezTo>
                    <a:pt x="1662" y="259"/>
                    <a:pt x="3261" y="337"/>
                    <a:pt x="4860" y="337"/>
                  </a:cubicBezTo>
                  <a:cubicBezTo>
                    <a:pt x="5052" y="337"/>
                    <a:pt x="5244" y="336"/>
                    <a:pt x="5435" y="334"/>
                  </a:cubicBezTo>
                  <a:cubicBezTo>
                    <a:pt x="5581" y="334"/>
                    <a:pt x="5581" y="105"/>
                    <a:pt x="5435" y="105"/>
                  </a:cubicBezTo>
                  <a:cubicBezTo>
                    <a:pt x="4540" y="91"/>
                    <a:pt x="3645" y="98"/>
                    <a:pt x="2749" y="77"/>
                  </a:cubicBezTo>
                  <a:cubicBezTo>
                    <a:pt x="1854" y="56"/>
                    <a:pt x="965" y="7"/>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7D5EA"/>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3"/>
          <p:cNvSpPr txBox="1"/>
          <p:nvPr>
            <p:ph type="title"/>
          </p:nvPr>
        </p:nvSpPr>
        <p:spPr>
          <a:xfrm>
            <a:off x="258913" y="221842"/>
            <a:ext cx="7795800" cy="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Research P</a:t>
            </a:r>
            <a:r>
              <a:rPr lang="en"/>
              <a:t>roject</a:t>
            </a:r>
            <a:r>
              <a:rPr lang="en"/>
              <a:t> Outline</a:t>
            </a:r>
            <a:endParaRPr/>
          </a:p>
        </p:txBody>
      </p:sp>
      <p:sp>
        <p:nvSpPr>
          <p:cNvPr id="564" name="Google Shape;564;p33"/>
          <p:cNvSpPr txBox="1"/>
          <p:nvPr>
            <p:ph idx="4294967295" type="subTitle"/>
          </p:nvPr>
        </p:nvSpPr>
        <p:spPr>
          <a:xfrm flipH="1">
            <a:off x="1264625" y="2144538"/>
            <a:ext cx="1665000" cy="106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a:t>HTML</a:t>
            </a:r>
            <a:endParaRPr/>
          </a:p>
          <a:p>
            <a:pPr indent="-317500" lvl="0" marL="457200" rtl="0" algn="l">
              <a:spcBef>
                <a:spcPts val="0"/>
              </a:spcBef>
              <a:spcAft>
                <a:spcPts val="0"/>
              </a:spcAft>
              <a:buClr>
                <a:schemeClr val="accent1"/>
              </a:buClr>
              <a:buSzPts val="1400"/>
              <a:buChar char="●"/>
            </a:pPr>
            <a:r>
              <a:rPr lang="en"/>
              <a:t>CSS</a:t>
            </a:r>
            <a:endParaRPr/>
          </a:p>
          <a:p>
            <a:pPr indent="-317500" lvl="0" marL="457200" rtl="0" algn="l">
              <a:spcBef>
                <a:spcPts val="0"/>
              </a:spcBef>
              <a:spcAft>
                <a:spcPts val="0"/>
              </a:spcAft>
              <a:buClr>
                <a:schemeClr val="accent1"/>
              </a:buClr>
              <a:buSzPts val="1400"/>
              <a:buChar char="●"/>
            </a:pPr>
            <a:r>
              <a:rPr lang="en"/>
              <a:t>JavaScript</a:t>
            </a:r>
            <a:endParaRPr/>
          </a:p>
          <a:p>
            <a:pPr indent="-317500" lvl="0" marL="457200" rtl="0" algn="l">
              <a:spcBef>
                <a:spcPts val="0"/>
              </a:spcBef>
              <a:spcAft>
                <a:spcPts val="0"/>
              </a:spcAft>
              <a:buClr>
                <a:schemeClr val="accent1"/>
              </a:buClr>
              <a:buSzPts val="1400"/>
              <a:buChar char="●"/>
            </a:pPr>
            <a:r>
              <a:rPr lang="en"/>
              <a:t>PHP</a:t>
            </a:r>
            <a:endParaRPr/>
          </a:p>
        </p:txBody>
      </p:sp>
      <p:sp>
        <p:nvSpPr>
          <p:cNvPr id="565" name="Google Shape;565;p33"/>
          <p:cNvSpPr txBox="1"/>
          <p:nvPr>
            <p:ph idx="4294967295" type="subTitle"/>
          </p:nvPr>
        </p:nvSpPr>
        <p:spPr>
          <a:xfrm flipH="1">
            <a:off x="5317625" y="2149950"/>
            <a:ext cx="1782900" cy="123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a:t>MySQL</a:t>
            </a:r>
            <a:endParaRPr/>
          </a:p>
          <a:p>
            <a:pPr indent="-317500" lvl="0" marL="457200" rtl="0" algn="l">
              <a:spcBef>
                <a:spcPts val="0"/>
              </a:spcBef>
              <a:spcAft>
                <a:spcPts val="0"/>
              </a:spcAft>
              <a:buClr>
                <a:schemeClr val="accent1"/>
              </a:buClr>
              <a:buSzPts val="1400"/>
              <a:buChar char="●"/>
            </a:pPr>
            <a:r>
              <a:rPr lang="en"/>
              <a:t>phpMyAdmin</a:t>
            </a:r>
            <a:endParaRPr/>
          </a:p>
          <a:p>
            <a:pPr indent="-317500" lvl="0" marL="457200" rtl="0" algn="l">
              <a:spcBef>
                <a:spcPts val="0"/>
              </a:spcBef>
              <a:spcAft>
                <a:spcPts val="0"/>
              </a:spcAft>
              <a:buClr>
                <a:schemeClr val="accent1"/>
              </a:buClr>
              <a:buSzPts val="1400"/>
              <a:buChar char="●"/>
            </a:pPr>
            <a:r>
              <a:rPr lang="en"/>
              <a:t>MAMP</a:t>
            </a:r>
            <a:br>
              <a:rPr lang="en"/>
            </a:br>
            <a:endParaRPr/>
          </a:p>
        </p:txBody>
      </p:sp>
      <p:sp>
        <p:nvSpPr>
          <p:cNvPr id="566" name="Google Shape;566;p33"/>
          <p:cNvSpPr txBox="1"/>
          <p:nvPr>
            <p:ph idx="4294967295" type="ctrTitle"/>
          </p:nvPr>
        </p:nvSpPr>
        <p:spPr>
          <a:xfrm flipH="1">
            <a:off x="836428" y="1052250"/>
            <a:ext cx="31428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accent3"/>
                </a:solidFill>
              </a:rPr>
              <a:t>Topics</a:t>
            </a:r>
            <a:endParaRPr sz="2200"/>
          </a:p>
        </p:txBody>
      </p:sp>
      <p:sp>
        <p:nvSpPr>
          <p:cNvPr id="567" name="Google Shape;567;p33"/>
          <p:cNvSpPr txBox="1"/>
          <p:nvPr>
            <p:ph idx="4294967295" type="ctrTitle"/>
          </p:nvPr>
        </p:nvSpPr>
        <p:spPr>
          <a:xfrm flipH="1">
            <a:off x="836428" y="3490650"/>
            <a:ext cx="31428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accent3"/>
                </a:solidFill>
              </a:rPr>
              <a:t>Estimated Time</a:t>
            </a:r>
            <a:endParaRPr sz="2200"/>
          </a:p>
        </p:txBody>
      </p:sp>
      <p:sp>
        <p:nvSpPr>
          <p:cNvPr id="568" name="Google Shape;568;p33"/>
          <p:cNvSpPr txBox="1"/>
          <p:nvPr>
            <p:ph idx="4294967295" type="subTitle"/>
          </p:nvPr>
        </p:nvSpPr>
        <p:spPr>
          <a:xfrm flipH="1">
            <a:off x="1104875" y="4060400"/>
            <a:ext cx="6369600" cy="10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One</a:t>
            </a:r>
            <a:r>
              <a:rPr lang="en"/>
              <a:t> day for each topic. </a:t>
            </a:r>
            <a:br>
              <a:rPr lang="en"/>
            </a:br>
            <a:r>
              <a:rPr lang="en"/>
              <a:t>Research will be done continuously.</a:t>
            </a:r>
            <a:endParaRPr/>
          </a:p>
        </p:txBody>
      </p:sp>
      <p:sp>
        <p:nvSpPr>
          <p:cNvPr id="569" name="Google Shape;569;p33"/>
          <p:cNvSpPr txBox="1"/>
          <p:nvPr/>
        </p:nvSpPr>
        <p:spPr>
          <a:xfrm>
            <a:off x="597125" y="1692725"/>
            <a:ext cx="3000000" cy="326100"/>
          </a:xfrm>
          <a:prstGeom prst="rect">
            <a:avLst/>
          </a:prstGeom>
          <a:noFill/>
          <a:ln>
            <a:noFill/>
          </a:ln>
        </p:spPr>
        <p:txBody>
          <a:bodyPr anchorCtr="0" anchor="t" bIns="91425" lIns="91425" spcFirstLastPara="1" rIns="91425" wrap="square" tIns="91425">
            <a:noAutofit/>
          </a:bodyPr>
          <a:lstStyle/>
          <a:p>
            <a:pPr indent="0" lvl="0" marL="0" marR="182880" rtl="0" algn="ctr">
              <a:spcBef>
                <a:spcPts val="0"/>
              </a:spcBef>
              <a:spcAft>
                <a:spcPts val="0"/>
              </a:spcAft>
              <a:buNone/>
            </a:pPr>
            <a:r>
              <a:rPr b="1" lang="en">
                <a:solidFill>
                  <a:schemeClr val="dk1"/>
                </a:solidFill>
                <a:latin typeface="Lato"/>
                <a:ea typeface="Lato"/>
                <a:cs typeface="Lato"/>
                <a:sym typeface="Lato"/>
              </a:rPr>
              <a:t>Web Technologies</a:t>
            </a:r>
            <a:endParaRPr/>
          </a:p>
        </p:txBody>
      </p:sp>
      <p:sp>
        <p:nvSpPr>
          <p:cNvPr id="570" name="Google Shape;570;p33"/>
          <p:cNvSpPr txBox="1"/>
          <p:nvPr/>
        </p:nvSpPr>
        <p:spPr>
          <a:xfrm>
            <a:off x="4559525" y="1692725"/>
            <a:ext cx="3000000" cy="326100"/>
          </a:xfrm>
          <a:prstGeom prst="rect">
            <a:avLst/>
          </a:prstGeom>
          <a:noFill/>
          <a:ln>
            <a:noFill/>
          </a:ln>
        </p:spPr>
        <p:txBody>
          <a:bodyPr anchorCtr="0" anchor="t" bIns="91425" lIns="91425" spcFirstLastPara="1" rIns="91425" wrap="square" tIns="91425">
            <a:noAutofit/>
          </a:bodyPr>
          <a:lstStyle/>
          <a:p>
            <a:pPr indent="0" lvl="0" marL="0" marR="182880" rtl="0" algn="ctr">
              <a:spcBef>
                <a:spcPts val="0"/>
              </a:spcBef>
              <a:spcAft>
                <a:spcPts val="0"/>
              </a:spcAft>
              <a:buNone/>
            </a:pPr>
            <a:r>
              <a:rPr b="1" lang="en">
                <a:solidFill>
                  <a:schemeClr val="dk1"/>
                </a:solidFill>
                <a:latin typeface="Lato"/>
                <a:ea typeface="Lato"/>
                <a:cs typeface="Lato"/>
                <a:sym typeface="Lato"/>
              </a:rPr>
              <a:t>Database Management System</a:t>
            </a:r>
            <a:endParaRPr/>
          </a:p>
        </p:txBody>
      </p:sp>
      <p:cxnSp>
        <p:nvCxnSpPr>
          <p:cNvPr id="571" name="Google Shape;571;p33"/>
          <p:cNvCxnSpPr/>
          <p:nvPr/>
        </p:nvCxnSpPr>
        <p:spPr>
          <a:xfrm>
            <a:off x="581225" y="2057400"/>
            <a:ext cx="3031800" cy="0"/>
          </a:xfrm>
          <a:prstGeom prst="straightConnector1">
            <a:avLst/>
          </a:prstGeom>
          <a:noFill/>
          <a:ln cap="flat" cmpd="sng" w="19050">
            <a:solidFill>
              <a:schemeClr val="dk2"/>
            </a:solidFill>
            <a:prstDash val="solid"/>
            <a:round/>
            <a:headEnd len="med" w="med" type="none"/>
            <a:tailEnd len="med" w="med" type="none"/>
          </a:ln>
        </p:spPr>
      </p:cxnSp>
      <p:cxnSp>
        <p:nvCxnSpPr>
          <p:cNvPr id="572" name="Google Shape;572;p33"/>
          <p:cNvCxnSpPr/>
          <p:nvPr/>
        </p:nvCxnSpPr>
        <p:spPr>
          <a:xfrm>
            <a:off x="4543625" y="2057400"/>
            <a:ext cx="30318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4"/>
          <p:cNvSpPr txBox="1"/>
          <p:nvPr>
            <p:ph type="title"/>
          </p:nvPr>
        </p:nvSpPr>
        <p:spPr>
          <a:xfrm>
            <a:off x="2626375" y="1978675"/>
            <a:ext cx="3891300" cy="174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Managing</a:t>
            </a:r>
            <a:endParaRPr/>
          </a:p>
          <a:p>
            <a:pPr indent="0" lvl="0" marL="0" rtl="0" algn="ctr">
              <a:spcBef>
                <a:spcPts val="0"/>
              </a:spcBef>
              <a:spcAft>
                <a:spcPts val="0"/>
              </a:spcAft>
              <a:buClr>
                <a:schemeClr val="dk1"/>
              </a:buClr>
              <a:buSzPts val="1100"/>
              <a:buFont typeface="Arial"/>
              <a:buNone/>
            </a:pPr>
            <a:r>
              <a:rPr lang="en"/>
              <a:t>Data</a:t>
            </a:r>
            <a:endParaRPr/>
          </a:p>
        </p:txBody>
      </p:sp>
      <p:sp>
        <p:nvSpPr>
          <p:cNvPr id="578" name="Google Shape;578;p34"/>
          <p:cNvSpPr txBox="1"/>
          <p:nvPr>
            <p:ph idx="2" type="title"/>
          </p:nvPr>
        </p:nvSpPr>
        <p:spPr>
          <a:xfrm flipH="1">
            <a:off x="2825400" y="1055210"/>
            <a:ext cx="3493200" cy="11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5"/>
          <p:cNvSpPr txBox="1"/>
          <p:nvPr>
            <p:ph idx="4294967295" type="title"/>
          </p:nvPr>
        </p:nvSpPr>
        <p:spPr>
          <a:xfrm>
            <a:off x="551438" y="346567"/>
            <a:ext cx="7795800" cy="73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Data Management </a:t>
            </a:r>
            <a:endParaRPr/>
          </a:p>
          <a:p>
            <a:pPr indent="0" lvl="0" marL="0" rtl="0" algn="r">
              <a:spcBef>
                <a:spcPts val="0"/>
              </a:spcBef>
              <a:spcAft>
                <a:spcPts val="0"/>
              </a:spcAft>
              <a:buClr>
                <a:schemeClr val="dk1"/>
              </a:buClr>
              <a:buSzPts val="1100"/>
              <a:buFont typeface="Arial"/>
              <a:buNone/>
            </a:pPr>
            <a:r>
              <a:rPr lang="en"/>
              <a:t>Requirements</a:t>
            </a:r>
            <a:endParaRPr/>
          </a:p>
        </p:txBody>
      </p:sp>
      <p:graphicFrame>
        <p:nvGraphicFramePr>
          <p:cNvPr id="584" name="Google Shape;584;p35"/>
          <p:cNvGraphicFramePr/>
          <p:nvPr/>
        </p:nvGraphicFramePr>
        <p:xfrm>
          <a:off x="1280625" y="1888275"/>
          <a:ext cx="3000000" cy="3000000"/>
        </p:xfrm>
        <a:graphic>
          <a:graphicData uri="http://schemas.openxmlformats.org/drawingml/2006/table">
            <a:tbl>
              <a:tblPr>
                <a:noFill/>
                <a:tableStyleId>{96FC61BE-BCBC-4C21-8D69-54D2CB906098}</a:tableStyleId>
              </a:tblPr>
              <a:tblGrid>
                <a:gridCol w="2274925"/>
                <a:gridCol w="3834825"/>
              </a:tblGrid>
              <a:tr h="484175">
                <a:tc>
                  <a:txBody>
                    <a:bodyPr/>
                    <a:lstStyle/>
                    <a:p>
                      <a:pPr indent="0" lvl="0" marL="0" marR="182880" rtl="0" algn="ctr">
                        <a:spcBef>
                          <a:spcPts val="0"/>
                        </a:spcBef>
                        <a:spcAft>
                          <a:spcPts val="0"/>
                        </a:spcAft>
                        <a:buNone/>
                      </a:pPr>
                      <a:r>
                        <a:rPr b="1" lang="en">
                          <a:solidFill>
                            <a:schemeClr val="dk1"/>
                          </a:solidFill>
                          <a:latin typeface="Lato"/>
                          <a:ea typeface="Lato"/>
                          <a:cs typeface="Lato"/>
                          <a:sym typeface="Lato"/>
                        </a:rPr>
                        <a:t>User Profile </a:t>
                      </a:r>
                      <a:endParaRPr b="1">
                        <a:solidFill>
                          <a:schemeClr val="dk1"/>
                        </a:solidFill>
                        <a:latin typeface="Lato"/>
                        <a:ea typeface="Lato"/>
                        <a:cs typeface="Lato"/>
                        <a:sym typeface="Lato"/>
                      </a:endParaRPr>
                    </a:p>
                    <a:p>
                      <a:pPr indent="0" lvl="0" marL="0" marR="182880" rtl="0" algn="ctr">
                        <a:spcBef>
                          <a:spcPts val="0"/>
                        </a:spcBef>
                        <a:spcAft>
                          <a:spcPts val="0"/>
                        </a:spcAft>
                        <a:buNone/>
                      </a:pPr>
                      <a:r>
                        <a:rPr b="1" lang="en">
                          <a:solidFill>
                            <a:schemeClr val="dk1"/>
                          </a:solidFill>
                          <a:latin typeface="Lato"/>
                          <a:ea typeface="Lato"/>
                          <a:cs typeface="Lato"/>
                          <a:sym typeface="Lato"/>
                        </a:rPr>
                        <a:t>Data</a:t>
                      </a:r>
                      <a:endParaRPr b="1">
                        <a:solidFill>
                          <a:schemeClr val="dk1"/>
                        </a:solidFill>
                        <a:latin typeface="Lato"/>
                        <a:ea typeface="Lato"/>
                        <a:cs typeface="Lato"/>
                        <a:sym typeface="Lato"/>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Lato"/>
                          <a:ea typeface="Lato"/>
                          <a:cs typeface="Lato"/>
                          <a:sym typeface="Lato"/>
                        </a:rPr>
                        <a:t>E.g A We need to capture and persist the data provided by a user and store their images</a:t>
                      </a:r>
                      <a:endParaRPr>
                        <a:solidFill>
                          <a:schemeClr val="dk1"/>
                        </a:solidFill>
                        <a:latin typeface="Lato"/>
                        <a:ea typeface="Lato"/>
                        <a:cs typeface="Lato"/>
                        <a:sym typeface="Lato"/>
                      </a:endParaRPr>
                    </a:p>
                  </a:txBody>
                  <a:tcPr marT="91425" marB="91425" marR="91425" marL="274300" anchor="ctr">
                    <a:lnL cap="flat" cmpd="sng" w="19050">
                      <a:solidFill>
                        <a:schemeClr val="accent1"/>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r>
              <a:tr h="489075">
                <a:tc>
                  <a:txBody>
                    <a:bodyPr/>
                    <a:lstStyle/>
                    <a:p>
                      <a:pPr indent="0" lvl="0" marL="0" marR="182880" rtl="0" algn="ctr">
                        <a:spcBef>
                          <a:spcPts val="0"/>
                        </a:spcBef>
                        <a:spcAft>
                          <a:spcPts val="0"/>
                        </a:spcAft>
                        <a:buNone/>
                      </a:pPr>
                      <a:r>
                        <a:rPr b="1" lang="en">
                          <a:solidFill>
                            <a:schemeClr val="dk1"/>
                          </a:solidFill>
                          <a:latin typeface="Lato"/>
                          <a:ea typeface="Lato"/>
                          <a:cs typeface="Lato"/>
                          <a:sym typeface="Lato"/>
                        </a:rPr>
                        <a:t>Data Needs To </a:t>
                      </a:r>
                      <a:endParaRPr b="1">
                        <a:solidFill>
                          <a:schemeClr val="dk1"/>
                        </a:solidFill>
                        <a:latin typeface="Lato"/>
                        <a:ea typeface="Lato"/>
                        <a:cs typeface="Lato"/>
                        <a:sym typeface="Lato"/>
                      </a:endParaRPr>
                    </a:p>
                    <a:p>
                      <a:pPr indent="0" lvl="0" marL="0" marR="182880" rtl="0" algn="ctr">
                        <a:spcBef>
                          <a:spcPts val="0"/>
                        </a:spcBef>
                        <a:spcAft>
                          <a:spcPts val="0"/>
                        </a:spcAft>
                        <a:buNone/>
                      </a:pPr>
                      <a:r>
                        <a:rPr b="1" lang="en">
                          <a:solidFill>
                            <a:schemeClr val="dk1"/>
                          </a:solidFill>
                          <a:latin typeface="Lato"/>
                          <a:ea typeface="Lato"/>
                          <a:cs typeface="Lato"/>
                          <a:sym typeface="Lato"/>
                        </a:rPr>
                        <a:t>Persist</a:t>
                      </a:r>
                      <a:endParaRPr b="1">
                        <a:solidFill>
                          <a:schemeClr val="dk1"/>
                        </a:solidFill>
                        <a:latin typeface="Lato"/>
                        <a:ea typeface="Lato"/>
                        <a:cs typeface="Lato"/>
                        <a:sym typeface="Lato"/>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Lato"/>
                          <a:ea typeface="Lato"/>
                          <a:cs typeface="Lato"/>
                          <a:sym typeface="Lato"/>
                        </a:rPr>
                        <a:t>E.g When a user creates an account their information needs to be stored over a long period of time</a:t>
                      </a:r>
                      <a:endParaRPr>
                        <a:solidFill>
                          <a:schemeClr val="dk1"/>
                        </a:solidFill>
                        <a:latin typeface="Lato"/>
                        <a:ea typeface="Lato"/>
                        <a:cs typeface="Lato"/>
                        <a:sym typeface="Lato"/>
                      </a:endParaRPr>
                    </a:p>
                  </a:txBody>
                  <a:tcPr marT="91425" marB="91425" marR="91425" marL="274300" anchor="ctr">
                    <a:lnL cap="flat" cmpd="sng" w="19050">
                      <a:solidFill>
                        <a:schemeClr val="accent1"/>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89075">
                <a:tc>
                  <a:txBody>
                    <a:bodyPr/>
                    <a:lstStyle/>
                    <a:p>
                      <a:pPr indent="0" lvl="0" marL="0" marR="182880" rtl="0" algn="ctr">
                        <a:spcBef>
                          <a:spcPts val="0"/>
                        </a:spcBef>
                        <a:spcAft>
                          <a:spcPts val="0"/>
                        </a:spcAft>
                        <a:buNone/>
                      </a:pPr>
                      <a:r>
                        <a:rPr b="1" lang="en">
                          <a:solidFill>
                            <a:schemeClr val="dk1"/>
                          </a:solidFill>
                          <a:latin typeface="Lato"/>
                          <a:ea typeface="Lato"/>
                          <a:cs typeface="Lato"/>
                          <a:sym typeface="Lato"/>
                        </a:rPr>
                        <a:t>Data Needs To Be Accessible</a:t>
                      </a:r>
                      <a:endParaRPr b="1">
                        <a:solidFill>
                          <a:schemeClr val="dk1"/>
                        </a:solidFill>
                        <a:latin typeface="Lato"/>
                        <a:ea typeface="Lato"/>
                        <a:cs typeface="Lato"/>
                        <a:sym typeface="Lato"/>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Lato"/>
                          <a:ea typeface="Lato"/>
                          <a:cs typeface="Lato"/>
                          <a:sym typeface="Lato"/>
                        </a:rPr>
                        <a:t>E.g The public feed relies on the images uploaded by the different users</a:t>
                      </a:r>
                      <a:endParaRPr>
                        <a:solidFill>
                          <a:schemeClr val="dk1"/>
                        </a:solidFill>
                        <a:latin typeface="Lato"/>
                        <a:ea typeface="Lato"/>
                        <a:cs typeface="Lato"/>
                        <a:sym typeface="Lato"/>
                      </a:endParaRPr>
                    </a:p>
                  </a:txBody>
                  <a:tcPr marT="91425" marB="91425" marR="91425" marL="274300" anchor="ctr">
                    <a:lnL cap="flat" cmpd="sng" w="19050">
                      <a:solidFill>
                        <a:schemeClr val="accent1"/>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489075">
                <a:tc>
                  <a:txBody>
                    <a:bodyPr/>
                    <a:lstStyle/>
                    <a:p>
                      <a:pPr indent="0" lvl="0" marL="0" marR="182880" rtl="0" algn="ctr">
                        <a:spcBef>
                          <a:spcPts val="0"/>
                        </a:spcBef>
                        <a:spcAft>
                          <a:spcPts val="0"/>
                        </a:spcAft>
                        <a:buNone/>
                      </a:pPr>
                      <a:r>
                        <a:rPr b="1" lang="en">
                          <a:solidFill>
                            <a:schemeClr val="dk1"/>
                          </a:solidFill>
                          <a:latin typeface="Lato"/>
                          <a:ea typeface="Lato"/>
                          <a:cs typeface="Lato"/>
                          <a:sym typeface="Lato"/>
                        </a:rPr>
                        <a:t>Data Needs To Be Updated and Deleted</a:t>
                      </a:r>
                      <a:endParaRPr b="1">
                        <a:solidFill>
                          <a:schemeClr val="dk1"/>
                        </a:solidFill>
                        <a:latin typeface="Lato"/>
                        <a:ea typeface="Lato"/>
                        <a:cs typeface="Lato"/>
                        <a:sym typeface="Lato"/>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Lato"/>
                          <a:ea typeface="Lato"/>
                          <a:cs typeface="Lato"/>
                          <a:sym typeface="Lato"/>
                        </a:rPr>
                        <a:t>User should be able to delete account or update their profile at any time</a:t>
                      </a:r>
                      <a:endParaRPr>
                        <a:solidFill>
                          <a:schemeClr val="dk1"/>
                        </a:solidFill>
                        <a:latin typeface="Lato"/>
                        <a:ea typeface="Lato"/>
                        <a:cs typeface="Lato"/>
                        <a:sym typeface="Lato"/>
                      </a:endParaRPr>
                    </a:p>
                  </a:txBody>
                  <a:tcPr marT="91425" marB="91425" marR="91425" marL="274300" anchor="ctr">
                    <a:lnL cap="flat" cmpd="sng" w="19050">
                      <a:solidFill>
                        <a:schemeClr val="accent1"/>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tcPr>
                </a:tc>
              </a:tr>
            </a:tbl>
          </a:graphicData>
        </a:graphic>
      </p:graphicFrame>
      <p:pic>
        <p:nvPicPr>
          <p:cNvPr id="585" name="Google Shape;585;p35"/>
          <p:cNvPicPr preferRelativeResize="0"/>
          <p:nvPr/>
        </p:nvPicPr>
        <p:blipFill>
          <a:blip r:embed="rId3">
            <a:alphaModFix/>
          </a:blip>
          <a:stretch>
            <a:fillRect/>
          </a:stretch>
        </p:blipFill>
        <p:spPr>
          <a:xfrm>
            <a:off x="-37375" y="449800"/>
            <a:ext cx="1665524" cy="1652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nthly Meeting by Slidesgo">
  <a:themeElements>
    <a:clrScheme name="Simple Light">
      <a:dk1>
        <a:srgbClr val="000000"/>
      </a:dk1>
      <a:lt1>
        <a:srgbClr val="FFFFFF"/>
      </a:lt1>
      <a:dk2>
        <a:srgbClr val="FDA1B2"/>
      </a:dk2>
      <a:lt2>
        <a:srgbClr val="EFEFEF"/>
      </a:lt2>
      <a:accent1>
        <a:srgbClr val="FC6A84"/>
      </a:accent1>
      <a:accent2>
        <a:srgbClr val="FDA1B2"/>
      </a:accent2>
      <a:accent3>
        <a:srgbClr val="CF4A62"/>
      </a:accent3>
      <a:accent4>
        <a:srgbClr val="F3F3F3"/>
      </a:accent4>
      <a:accent5>
        <a:srgbClr val="FFFFFF"/>
      </a:accent5>
      <a:accent6>
        <a:srgbClr val="CF4A62"/>
      </a:accent6>
      <a:hlink>
        <a:srgbClr val="CF4A6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