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DAB3-5267-4BC5-A903-7E8FD0EDDD7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8F2-C368-43E5-9B6B-B940790E8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1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DAB3-5267-4BC5-A903-7E8FD0EDDD7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8F2-C368-43E5-9B6B-B940790E8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3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DAB3-5267-4BC5-A903-7E8FD0EDDD7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8F2-C368-43E5-9B6B-B940790E8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3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DAB3-5267-4BC5-A903-7E8FD0EDDD7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8F2-C368-43E5-9B6B-B940790E8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1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DAB3-5267-4BC5-A903-7E8FD0EDDD7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8F2-C368-43E5-9B6B-B940790E8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DAB3-5267-4BC5-A903-7E8FD0EDDD7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8F2-C368-43E5-9B6B-B940790E8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78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DAB3-5267-4BC5-A903-7E8FD0EDDD7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8F2-C368-43E5-9B6B-B940790E8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4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DAB3-5267-4BC5-A903-7E8FD0EDDD7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8F2-C368-43E5-9B6B-B940790E8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3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DAB3-5267-4BC5-A903-7E8FD0EDDD7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8F2-C368-43E5-9B6B-B940790E8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3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DAB3-5267-4BC5-A903-7E8FD0EDDD7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8F2-C368-43E5-9B6B-B940790E8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9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DAB3-5267-4BC5-A903-7E8FD0EDDD7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8F2-C368-43E5-9B6B-B940790E8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7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DAB3-5267-4BC5-A903-7E8FD0EDDD7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3C8F2-C368-43E5-9B6B-B940790E8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6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Example PPT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3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Example 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PPT</dc:title>
  <dc:creator>유태우</dc:creator>
  <cp:lastModifiedBy>유태우</cp:lastModifiedBy>
  <cp:revision>1</cp:revision>
  <dcterms:created xsi:type="dcterms:W3CDTF">2023-04-26T11:34:32Z</dcterms:created>
  <dcterms:modified xsi:type="dcterms:W3CDTF">2023-04-26T11:34:41Z</dcterms:modified>
</cp:coreProperties>
</file>