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104" d="100"/>
          <a:sy n="104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C5F2-62C6-B34D-BF0A-B8E9C77D6D52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7725-AE61-BB4D-80AC-13F09E66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0532" y="2946213"/>
            <a:ext cx="2128838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a 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1993" y="2946213"/>
            <a:ext cx="2160989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 data and make a </a:t>
            </a:r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2905" y="2946213"/>
            <a:ext cx="2575324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image transformations on frame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482" y="2946213"/>
            <a:ext cx="2714626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the decision through a pipe to other 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8611" y="431198"/>
            <a:ext cx="851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Gesture Detection and Zooming Process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2" y="1678755"/>
            <a:ext cx="2128838" cy="1267458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642329" y="3197584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685941" y="3190440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7320" y="3208197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0532" y="4706051"/>
            <a:ext cx="3159889" cy="5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data through pipe from </a:t>
            </a:r>
            <a:r>
              <a:rPr lang="en-US" smtClean="0"/>
              <a:t>other script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34975" y="4706051"/>
            <a:ext cx="3075709" cy="56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 or out according to the data received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65883" y="4706051"/>
            <a:ext cx="3693225" cy="56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the image onto the board using keystone correction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765229" y="4910418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615492" y="4977829"/>
            <a:ext cx="345582" cy="15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432594" flipV="1">
            <a:off x="2271797" y="4105922"/>
            <a:ext cx="7576627" cy="8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635" y="5348987"/>
            <a:ext cx="3069719" cy="15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Liu</dc:creator>
  <cp:lastModifiedBy>Charlie Liu</cp:lastModifiedBy>
  <cp:revision>6</cp:revision>
  <dcterms:created xsi:type="dcterms:W3CDTF">2017-01-28T00:47:47Z</dcterms:created>
  <dcterms:modified xsi:type="dcterms:W3CDTF">2017-01-28T04:42:36Z</dcterms:modified>
</cp:coreProperties>
</file>