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>
        <p:scale>
          <a:sx n="104" d="100"/>
          <a:sy n="104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C5F2-62C6-B34D-BF0A-B8E9C77D6D52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725-AE61-BB4D-80AC-13F09E66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9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C5F2-62C6-B34D-BF0A-B8E9C77D6D52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725-AE61-BB4D-80AC-13F09E66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1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C5F2-62C6-B34D-BF0A-B8E9C77D6D52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725-AE61-BB4D-80AC-13F09E66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8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C5F2-62C6-B34D-BF0A-B8E9C77D6D52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725-AE61-BB4D-80AC-13F09E66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2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C5F2-62C6-B34D-BF0A-B8E9C77D6D52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725-AE61-BB4D-80AC-13F09E66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3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C5F2-62C6-B34D-BF0A-B8E9C77D6D52}" type="datetimeFigureOut">
              <a:rPr lang="en-US" smtClean="0"/>
              <a:t>3/10/17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725-AE61-BB4D-80AC-13F09E66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2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C5F2-62C6-B34D-BF0A-B8E9C77D6D52}" type="datetimeFigureOut">
              <a:rPr lang="en-US" smtClean="0"/>
              <a:t>3/10/17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725-AE61-BB4D-80AC-13F09E66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1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C5F2-62C6-B34D-BF0A-B8E9C77D6D52}" type="datetimeFigureOut">
              <a:rPr lang="en-US" smtClean="0"/>
              <a:t>3/10/17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725-AE61-BB4D-80AC-13F09E66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2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C5F2-62C6-B34D-BF0A-B8E9C77D6D52}" type="datetimeFigureOut">
              <a:rPr lang="en-US" smtClean="0"/>
              <a:t>3/10/17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725-AE61-BB4D-80AC-13F09E66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4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C5F2-62C6-B34D-BF0A-B8E9C77D6D52}" type="datetimeFigureOut">
              <a:rPr lang="en-US" smtClean="0"/>
              <a:t>3/10/17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725-AE61-BB4D-80AC-13F09E66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8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C5F2-62C6-B34D-BF0A-B8E9C77D6D52}" type="datetimeFigureOut">
              <a:rPr lang="en-US" smtClean="0"/>
              <a:t>3/10/17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725-AE61-BB4D-80AC-13F09E66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CC5F2-62C6-B34D-BF0A-B8E9C77D6D52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D7725-AE61-BB4D-80AC-13F09E66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1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0532" y="2946213"/>
            <a:ext cx="2128838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Capture a frame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11993" y="2946213"/>
            <a:ext cx="2160989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Gather data and make a decision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32905" y="2946213"/>
            <a:ext cx="2575324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 image transformations on frame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44482" y="2946213"/>
            <a:ext cx="2714626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the decision through a pipe to other script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38611" y="431198"/>
            <a:ext cx="8514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Gesture Detection and Zooming Process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32" y="1678755"/>
            <a:ext cx="2128838" cy="1267458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2642329" y="3197584"/>
            <a:ext cx="345582" cy="154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8685941" y="3190440"/>
            <a:ext cx="345582" cy="154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887320" y="3208197"/>
            <a:ext cx="345582" cy="154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0532" y="4706051"/>
            <a:ext cx="3159889" cy="5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data through pipe from </a:t>
            </a:r>
            <a:r>
              <a:rPr lang="en-US" smtClean="0"/>
              <a:t>other script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34975" y="4706051"/>
            <a:ext cx="3075709" cy="563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Zoom </a:t>
            </a:r>
            <a:r>
              <a:rPr lang="en-US" dirty="0" smtClean="0"/>
              <a:t>in/out or reset </a:t>
            </a:r>
            <a:r>
              <a:rPr lang="en-US" dirty="0" smtClean="0"/>
              <a:t>according to the data received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165883" y="4706051"/>
            <a:ext cx="3693225" cy="563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the image onto the board using keystone correction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3765229" y="4910418"/>
            <a:ext cx="345582" cy="154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615492" y="4977829"/>
            <a:ext cx="345582" cy="154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0432594" flipV="1">
            <a:off x="2271797" y="4105922"/>
            <a:ext cx="7576627" cy="83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635" y="5348987"/>
            <a:ext cx="3069719" cy="150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44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53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Liu</dc:creator>
  <cp:lastModifiedBy>Charlie Liu</cp:lastModifiedBy>
  <cp:revision>7</cp:revision>
  <dcterms:created xsi:type="dcterms:W3CDTF">2017-01-28T00:47:47Z</dcterms:created>
  <dcterms:modified xsi:type="dcterms:W3CDTF">2017-03-11T02:15:56Z</dcterms:modified>
</cp:coreProperties>
</file>