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91"/>
  </p:normalViewPr>
  <p:slideViewPr>
    <p:cSldViewPr snapToGrid="0" snapToObjects="1">
      <p:cViewPr varScale="1">
        <p:scale>
          <a:sx n="134" d="100"/>
          <a:sy n="134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B601A-1E83-754E-9362-70A16D5F55DA}" type="datetimeFigureOut">
              <a:rPr lang="en-US" smtClean="0"/>
              <a:t>3/4/16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85527-359E-2A4E-8794-93EBA382B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85527-359E-2A4E-8794-93EBA382BA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356C-286E-694B-8797-6D2743625EA0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942A-EE1D-274D-BC86-41433F33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356C-286E-694B-8797-6D2743625EA0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942A-EE1D-274D-BC86-41433F33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1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356C-286E-694B-8797-6D2743625EA0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942A-EE1D-274D-BC86-41433F33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2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356C-286E-694B-8797-6D2743625EA0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942A-EE1D-274D-BC86-41433F33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0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356C-286E-694B-8797-6D2743625EA0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942A-EE1D-274D-BC86-41433F33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8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356C-286E-694B-8797-6D2743625EA0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942A-EE1D-274D-BC86-41433F33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9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356C-286E-694B-8797-6D2743625EA0}" type="datetimeFigureOut">
              <a:rPr lang="en-US" smtClean="0"/>
              <a:t>3/4/16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942A-EE1D-274D-BC86-41433F33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2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356C-286E-694B-8797-6D2743625EA0}" type="datetimeFigureOut">
              <a:rPr lang="en-US" smtClean="0"/>
              <a:t>3/4/16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942A-EE1D-274D-BC86-41433F33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3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356C-286E-694B-8797-6D2743625EA0}" type="datetimeFigureOut">
              <a:rPr lang="en-US" smtClean="0"/>
              <a:t>3/4/16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942A-EE1D-274D-BC86-41433F33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356C-286E-694B-8797-6D2743625EA0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942A-EE1D-274D-BC86-41433F33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9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356C-286E-694B-8797-6D2743625EA0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942A-EE1D-274D-BC86-41433F33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3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D356C-286E-694B-8797-6D2743625EA0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F942A-EE1D-274D-BC86-41433F33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43" y="4527254"/>
            <a:ext cx="1974491" cy="1391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78" y="2133902"/>
            <a:ext cx="1851883" cy="13889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55136" y="4527254"/>
            <a:ext cx="1701620" cy="1258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618518" y="4778584"/>
            <a:ext cx="156694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Compression Factors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32368" y="4624695"/>
            <a:ext cx="1800508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Perspective Transformation Equation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79778" y="4624694"/>
            <a:ext cx="1807063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Perspective Transformation Script</a:t>
            </a:r>
            <a:endParaRPr lang="en-US" sz="2000" b="1" dirty="0"/>
          </a:p>
        </p:txBody>
      </p:sp>
      <p:sp>
        <p:nvSpPr>
          <p:cNvPr id="20" name="Right Arrow 19"/>
          <p:cNvSpPr/>
          <p:nvPr/>
        </p:nvSpPr>
        <p:spPr>
          <a:xfrm>
            <a:off x="6993604" y="5042036"/>
            <a:ext cx="333375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679530" y="5042037"/>
            <a:ext cx="333375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322877" y="5042037"/>
            <a:ext cx="333375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5725225" y="3908644"/>
            <a:ext cx="516166" cy="330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9514997" y="5065946"/>
            <a:ext cx="333375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ular Callout 27"/>
          <p:cNvSpPr/>
          <p:nvPr/>
        </p:nvSpPr>
        <p:spPr>
          <a:xfrm>
            <a:off x="618518" y="3203297"/>
            <a:ext cx="1566948" cy="1241129"/>
          </a:xfrm>
          <a:prstGeom prst="wedgeRoundRectCallout">
            <a:avLst>
              <a:gd name="adj1" fmla="val 1050"/>
              <a:gd name="adj2" fmla="val 7170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apezoid 29"/>
          <p:cNvSpPr/>
          <p:nvPr/>
        </p:nvSpPr>
        <p:spPr>
          <a:xfrm>
            <a:off x="1608252" y="3706364"/>
            <a:ext cx="406629" cy="405531"/>
          </a:xfrm>
          <a:prstGeom prst="trapezoi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37160" y="3706364"/>
            <a:ext cx="400050" cy="403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273695" y="1671768"/>
            <a:ext cx="141922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smtClean="0"/>
              <a:t>Original Image</a:t>
            </a:r>
            <a:endParaRPr lang="en-US" sz="1600" i="1"/>
          </a:p>
        </p:txBody>
      </p:sp>
      <p:sp>
        <p:nvSpPr>
          <p:cNvPr id="43" name="TextBox 42"/>
          <p:cNvSpPr txBox="1"/>
          <p:nvPr/>
        </p:nvSpPr>
        <p:spPr>
          <a:xfrm>
            <a:off x="7652288" y="4073754"/>
            <a:ext cx="1537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smtClean="0"/>
              <a:t>Projected </a:t>
            </a:r>
            <a:r>
              <a:rPr lang="en-US" sz="1600" i="1" dirty="0" smtClean="0"/>
              <a:t>Image</a:t>
            </a:r>
            <a:endParaRPr lang="en-US" sz="16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35137" y="460602"/>
            <a:ext cx="8096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The Process of Keystone Correction</a:t>
            </a:r>
            <a:endParaRPr lang="en-US" sz="3200" b="1" dirty="0"/>
          </a:p>
          <a:p>
            <a:pPr algn="ct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9090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28" y="1855312"/>
            <a:ext cx="1851883" cy="1388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4942" y="1137187"/>
            <a:ext cx="1332854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4 Coordinates of Image</a:t>
            </a:r>
            <a:endParaRPr lang="en-US" sz="1600" i="1" dirty="0"/>
          </a:p>
        </p:txBody>
      </p:sp>
      <p:sp>
        <p:nvSpPr>
          <p:cNvPr id="8" name="7-Point Star 7"/>
          <p:cNvSpPr/>
          <p:nvPr/>
        </p:nvSpPr>
        <p:spPr>
          <a:xfrm>
            <a:off x="2464436" y="1721962"/>
            <a:ext cx="285750" cy="266700"/>
          </a:xfrm>
          <a:prstGeom prst="star7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7-Point Star 8"/>
          <p:cNvSpPr/>
          <p:nvPr/>
        </p:nvSpPr>
        <p:spPr>
          <a:xfrm>
            <a:off x="603028" y="1722264"/>
            <a:ext cx="285750" cy="266700"/>
          </a:xfrm>
          <a:prstGeom prst="star7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7-Point Star 9"/>
          <p:cNvSpPr/>
          <p:nvPr/>
        </p:nvSpPr>
        <p:spPr>
          <a:xfrm>
            <a:off x="603028" y="3053724"/>
            <a:ext cx="285750" cy="266700"/>
          </a:xfrm>
          <a:prstGeom prst="star7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7-Point Star 10"/>
          <p:cNvSpPr/>
          <p:nvPr/>
        </p:nvSpPr>
        <p:spPr>
          <a:xfrm>
            <a:off x="2461897" y="3053724"/>
            <a:ext cx="285750" cy="266700"/>
          </a:xfrm>
          <a:prstGeom prst="star7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6297" y="3919691"/>
            <a:ext cx="156694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Compression Factors</a:t>
            </a:r>
            <a:endParaRPr lang="en-US" sz="2000" b="1" dirty="0"/>
          </a:p>
        </p:txBody>
      </p:sp>
      <p:sp>
        <p:nvSpPr>
          <p:cNvPr id="18" name="Down Arrow 17"/>
          <p:cNvSpPr/>
          <p:nvPr/>
        </p:nvSpPr>
        <p:spPr>
          <a:xfrm>
            <a:off x="1429270" y="3384936"/>
            <a:ext cx="161003" cy="426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75449" y="5539844"/>
            <a:ext cx="1366308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4 Coordinates of End Result Image</a:t>
            </a:r>
            <a:endParaRPr lang="en-US" sz="1600" i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121" y="2235838"/>
            <a:ext cx="5286375" cy="186824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543549" y="1853212"/>
            <a:ext cx="153352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smtClean="0"/>
              <a:t>Matrix Equation</a:t>
            </a:r>
            <a:endParaRPr lang="en-US" sz="1600" i="1" dirty="0"/>
          </a:p>
        </p:txBody>
      </p:sp>
      <p:sp>
        <p:nvSpPr>
          <p:cNvPr id="23" name="Down Arrow 22"/>
          <p:cNvSpPr/>
          <p:nvPr/>
        </p:nvSpPr>
        <p:spPr>
          <a:xfrm rot="10800000">
            <a:off x="4012370" y="4229100"/>
            <a:ext cx="229386" cy="1110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6200000">
            <a:off x="3245910" y="2390411"/>
            <a:ext cx="263962" cy="850461"/>
          </a:xfrm>
          <a:prstGeom prst="downArrow">
            <a:avLst>
              <a:gd name="adj1" fmla="val 428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6200000">
            <a:off x="9456218" y="2873128"/>
            <a:ext cx="264957" cy="592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087897" y="2815642"/>
            <a:ext cx="1589617" cy="1077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8 Coefficients for Perspective Transformation Script</a:t>
            </a:r>
            <a:endParaRPr lang="en-US" sz="16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62141" y="439241"/>
            <a:ext cx="8096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Perspective </a:t>
            </a:r>
            <a:r>
              <a:rPr lang="en-US" sz="3200" b="1" dirty="0"/>
              <a:t>Transformation Equation</a:t>
            </a:r>
          </a:p>
          <a:p>
            <a:pPr algn="ctr"/>
            <a:endParaRPr lang="en-US" sz="32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8" y="5275492"/>
            <a:ext cx="1974491" cy="1391515"/>
          </a:xfrm>
          <a:prstGeom prst="rect">
            <a:avLst/>
          </a:prstGeom>
        </p:spPr>
      </p:pic>
      <p:sp>
        <p:nvSpPr>
          <p:cNvPr id="29" name="7-Point Star 28"/>
          <p:cNvSpPr/>
          <p:nvPr/>
        </p:nvSpPr>
        <p:spPr>
          <a:xfrm>
            <a:off x="2432105" y="6530579"/>
            <a:ext cx="285750" cy="266700"/>
          </a:xfrm>
          <a:prstGeom prst="star7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7-Point Star 29"/>
          <p:cNvSpPr/>
          <p:nvPr/>
        </p:nvSpPr>
        <p:spPr>
          <a:xfrm>
            <a:off x="457614" y="6530579"/>
            <a:ext cx="285750" cy="266700"/>
          </a:xfrm>
          <a:prstGeom prst="star7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7-Point Star 30"/>
          <p:cNvSpPr/>
          <p:nvPr/>
        </p:nvSpPr>
        <p:spPr>
          <a:xfrm>
            <a:off x="1955855" y="5155667"/>
            <a:ext cx="285750" cy="266700"/>
          </a:xfrm>
          <a:prstGeom prst="star7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7-Point Star 31"/>
          <p:cNvSpPr/>
          <p:nvPr/>
        </p:nvSpPr>
        <p:spPr>
          <a:xfrm>
            <a:off x="879925" y="5155667"/>
            <a:ext cx="285750" cy="266700"/>
          </a:xfrm>
          <a:prstGeom prst="star7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1414982" y="4698581"/>
            <a:ext cx="189578" cy="496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41</Words>
  <Application>Microsoft Macintosh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Liu</dc:creator>
  <cp:lastModifiedBy>Charlie Liu</cp:lastModifiedBy>
  <cp:revision>88</cp:revision>
  <dcterms:created xsi:type="dcterms:W3CDTF">2016-01-29T03:59:49Z</dcterms:created>
  <dcterms:modified xsi:type="dcterms:W3CDTF">2016-03-05T01:53:21Z</dcterms:modified>
</cp:coreProperties>
</file>