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
      <p:font typeface="Oldenburg"/>
      <p:regular r:id="rId19"/>
    </p:embeddedFont>
    <p:embeddedFont>
      <p:font typeface="Fascinate Inline"/>
      <p:regular r:id="rId20"/>
    </p:embeddedFont>
    <p:embeddedFont>
      <p:font typeface="DM Sans"/>
      <p:regular r:id="rId21"/>
      <p:bold r:id="rId22"/>
      <p:italic r:id="rId23"/>
      <p:boldItalic r:id="rId24"/>
    </p:embeddedFont>
    <p:embeddedFont>
      <p:font typeface="Asap"/>
      <p:regular r:id="rId25"/>
      <p:bold r:id="rId26"/>
      <p:italic r:id="rId27"/>
      <p:boldItalic r:id="rId28"/>
    </p:embeddedFont>
    <p:embeddedFont>
      <p:font typeface="Asap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ascinateInline-regular.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ap-bold.fntdata"/><Relationship Id="rId25" Type="http://schemas.openxmlformats.org/officeDocument/2006/relationships/font" Target="fonts/Asap-regular.fntdata"/><Relationship Id="rId28" Type="http://schemas.openxmlformats.org/officeDocument/2006/relationships/font" Target="fonts/Asap-boldItalic.fntdata"/><Relationship Id="rId27" Type="http://schemas.openxmlformats.org/officeDocument/2006/relationships/font" Target="fonts/Asap-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sap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sapMedium-italic.fntdata"/><Relationship Id="rId30" Type="http://schemas.openxmlformats.org/officeDocument/2006/relationships/font" Target="fonts/AsapMedium-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sapMedium-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Oldenburg-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Christian/all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be54b1ae9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be54b1ae9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that to which this dataset was acquired and categorized  was through the users of spotify’s playlist and how </a:t>
            </a:r>
            <a:r>
              <a:rPr lang="en" u="sng"/>
              <a:t>they</a:t>
            </a:r>
            <a:r>
              <a:rPr lang="en"/>
              <a:t> categorized </a:t>
            </a:r>
            <a:r>
              <a:rPr lang="en"/>
              <a:t>their</a:t>
            </a:r>
            <a:r>
              <a:rPr lang="en"/>
              <a:t> songs on </a:t>
            </a:r>
            <a:r>
              <a:rPr lang="en"/>
              <a:t>their</a:t>
            </a:r>
            <a:r>
              <a:rPr lang="en"/>
              <a:t> personal devices. We have also learned that to generate a great hit song the elements needed for the best </a:t>
            </a:r>
            <a:r>
              <a:rPr lang="en"/>
              <a:t>recipe</a:t>
            </a:r>
            <a:r>
              <a:rPr lang="en"/>
              <a:t>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recommend cleaning the data set, utilizing a </a:t>
            </a:r>
            <a:r>
              <a:rPr lang="en"/>
              <a:t>standardized </a:t>
            </a:r>
            <a:r>
              <a:rPr lang="en"/>
              <a:t> way to classify the songs in order to see the impact it could have on the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learned in Python that we </a:t>
            </a:r>
            <a:r>
              <a:rPr lang="en"/>
              <a:t>didn't</a:t>
            </a:r>
            <a:r>
              <a:rPr lang="en"/>
              <a:t> expect was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we need more practice in all of it lol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e54b1ae9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be54b1ae9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e54b1ae9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e54b1ae9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dca7e43e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dca7e43e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Tempo is the speed in which a song a played and is measured by Beats Per Minute (BPM)</a:t>
            </a:r>
            <a:endParaRPr>
              <a:solidFill>
                <a:schemeClr val="dk1"/>
              </a:solidFill>
            </a:endParaRPr>
          </a:p>
          <a:p>
            <a:pPr indent="0" lvl="0" marL="0" rtl="0" algn="l">
              <a:spcBef>
                <a:spcPts val="0"/>
              </a:spcBef>
              <a:spcAft>
                <a:spcPts val="0"/>
              </a:spcAft>
              <a:buNone/>
            </a:pPr>
            <a:r>
              <a:rPr lang="en">
                <a:solidFill>
                  <a:schemeClr val="dk1"/>
                </a:solidFill>
              </a:rPr>
              <a:t>There are  generally 4 types of tempo: First is called :”Andante” aka walking pace with a BPM of (73-77), next level is “Moderato” </a:t>
            </a:r>
            <a:r>
              <a:rPr lang="en">
                <a:solidFill>
                  <a:schemeClr val="dk1"/>
                </a:solidFill>
              </a:rPr>
              <a:t>which</a:t>
            </a:r>
            <a:r>
              <a:rPr lang="en">
                <a:solidFill>
                  <a:schemeClr val="dk1"/>
                </a:solidFill>
              </a:rPr>
              <a:t> is a moderate level with a bpm of (98-109) , where as the third level is called “Allegretto” which is just </a:t>
            </a:r>
            <a:r>
              <a:rPr lang="en">
                <a:solidFill>
                  <a:schemeClr val="dk1"/>
                </a:solidFill>
              </a:rPr>
              <a:t>moderately faster with a BPM of 98-109 and lastly, the last level is called “Allegro” which is a fast quick past with a BPM of 109-132. </a:t>
            </a:r>
            <a:endParaRPr>
              <a:solidFill>
                <a:schemeClr val="dk1"/>
              </a:solidFill>
            </a:endParaRPr>
          </a:p>
          <a:p>
            <a:pPr indent="0" lvl="0" marL="0" rtl="0" algn="l">
              <a:spcBef>
                <a:spcPts val="0"/>
              </a:spcBef>
              <a:spcAft>
                <a:spcPts val="0"/>
              </a:spcAft>
              <a:buNone/>
            </a:pPr>
            <a:r>
              <a:rPr lang="en">
                <a:solidFill>
                  <a:schemeClr val="dk1"/>
                </a:solidFill>
              </a:rPr>
              <a:t># find examples of songs for each level</a:t>
            </a:r>
            <a:endParaRPr>
              <a:solidFill>
                <a:schemeClr val="dk1"/>
              </a:solidFill>
            </a:endParaRPr>
          </a:p>
          <a:p>
            <a:pPr indent="0" lvl="0" marL="0" rtl="0" algn="l">
              <a:spcBef>
                <a:spcPts val="0"/>
              </a:spcBef>
              <a:spcAft>
                <a:spcPts val="0"/>
              </a:spcAft>
              <a:buNone/>
            </a:pPr>
            <a:r>
              <a:rPr lang="en">
                <a:solidFill>
                  <a:schemeClr val="dk1"/>
                </a:solidFill>
              </a:rPr>
              <a:t>Most of today's popular songs are written in a tempo range of </a:t>
            </a:r>
            <a:r>
              <a:rPr b="1" lang="en">
                <a:solidFill>
                  <a:schemeClr val="dk1"/>
                </a:solidFill>
              </a:rPr>
              <a:t>100 to 140 BPM</a:t>
            </a:r>
            <a:r>
              <a:rPr lang="en">
                <a:solidFill>
                  <a:schemeClr val="dk1"/>
                </a:solidFill>
              </a:rPr>
              <a:t>. For example, "Beat It" by Michael Jackson clocks in at 138 BPM while "Dancing Queen" by ABBA is exactly 100 BPM. Now </a:t>
            </a:r>
            <a:r>
              <a:rPr lang="en">
                <a:solidFill>
                  <a:schemeClr val="dk1"/>
                </a:solidFill>
              </a:rPr>
              <a:t>it's</a:t>
            </a:r>
            <a:r>
              <a:rPr lang="en">
                <a:solidFill>
                  <a:schemeClr val="dk1"/>
                </a:solidFill>
              </a:rPr>
              <a:t> a thing to where many songwriters consider 120 BPM to be the perfect tempo for crafting a hit. </a:t>
            </a:r>
            <a:endParaRPr>
              <a:solidFill>
                <a:schemeClr val="dk1"/>
              </a:solidFill>
            </a:endParaRPr>
          </a:p>
          <a:p>
            <a:pPr indent="0" lvl="0" marL="0" rtl="0" algn="l">
              <a:spcBef>
                <a:spcPts val="0"/>
              </a:spcBef>
              <a:spcAft>
                <a:spcPts val="0"/>
              </a:spcAft>
              <a:buNone/>
            </a:pPr>
            <a:r>
              <a:rPr lang="en">
                <a:solidFill>
                  <a:schemeClr val="dk1"/>
                </a:solidFill>
              </a:rPr>
              <a:t>With this statement, according to my graph, </a:t>
            </a:r>
            <a:endParaRPr>
              <a:solidFill>
                <a:schemeClr val="dk1"/>
              </a:solidFill>
            </a:endParaRPr>
          </a:p>
          <a:p>
            <a:pPr indent="0" lvl="0" marL="0" rtl="0" algn="l">
              <a:spcBef>
                <a:spcPts val="0"/>
              </a:spcBef>
              <a:spcAft>
                <a:spcPts val="0"/>
              </a:spcAft>
              <a:buNone/>
            </a:pPr>
            <a:r>
              <a:rPr lang="en" sz="1150">
                <a:solidFill>
                  <a:srgbClr val="1D1C1D"/>
                </a:solidFill>
                <a:highlight>
                  <a:srgbClr val="F8F8F8"/>
                </a:highlight>
              </a:rPr>
              <a:t>Examples include the following: what was interesting about this visual, what conclusions are you drawing from it, what would you change about it, what other visuals would you do if you had more time, etc.</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e54b1ae9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e54b1ae9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conclusion I drew from that is, there are so many elements that play a factor into generating a popular hit. However, according to my table it shows that you can have a high tempo song, but doesn’t guarantee that it will have a high popularity rate. I also concluded that there are higher popularity rates in the “sweet spot” of BPM range but just having that ideal tempo alone again doesn’t’ guarantee a high popularity rate. Thus, there isn’t a correlation between tempo and popularity but rather, an association.</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bdc978bd29_2_3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bdc978bd29_2_3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be54b1ae9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be54b1ae9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54b1ae9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54b1ae9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bdc978bd29_2_3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bdc978bd29_2_3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chemeClr val="dk1"/>
              </a:buClr>
              <a:buSzPts val="1150"/>
              <a:buChar char="-"/>
            </a:pPr>
            <a:r>
              <a:rPr lang="en" sz="1150">
                <a:solidFill>
                  <a:schemeClr val="dk1"/>
                </a:solidFill>
              </a:rPr>
              <a:t>Making a pie chart was tricky as i had to adjust the size of the chart and the font size of the labels.</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My recommendation </a:t>
            </a:r>
            <a:r>
              <a:rPr lang="en" sz="1150">
                <a:solidFill>
                  <a:schemeClr val="dk1"/>
                </a:solidFill>
              </a:rPr>
              <a:t>before making another plot like this would be to clean and manipulate data. Ex. Use metadata and categorize songs into one genre (Ex. Drake can be multiple genres)</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The importance of of how to customize the appearance of plots (Ex. Changing colors, labels, titles, etc)</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The decision making behind choosing the right plotting libraries (Ex. Pandas, Matplotlib, Numpy)</a:t>
            </a:r>
            <a:endParaRPr sz="115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grpSp>
        <p:nvGrpSpPr>
          <p:cNvPr id="9" name="Google Shape;9;p2"/>
          <p:cNvGrpSpPr/>
          <p:nvPr/>
        </p:nvGrpSpPr>
        <p:grpSpPr>
          <a:xfrm rot="3561743">
            <a:off x="-2432483" y="-1477316"/>
            <a:ext cx="7253367" cy="7124975"/>
            <a:chOff x="858308" y="3710050"/>
            <a:chExt cx="4757835" cy="4673616"/>
          </a:xfrm>
        </p:grpSpPr>
        <p:sp>
          <p:nvSpPr>
            <p:cNvPr id="10" name="Google Shape;10;p2"/>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idx="1" type="subTitle"/>
          </p:nvPr>
        </p:nvSpPr>
        <p:spPr>
          <a:xfrm>
            <a:off x="601375" y="3093950"/>
            <a:ext cx="3088500" cy="71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type="ctrTitle"/>
          </p:nvPr>
        </p:nvSpPr>
        <p:spPr>
          <a:xfrm>
            <a:off x="601375" y="1282475"/>
            <a:ext cx="4792200" cy="16080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65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p:nvPr/>
        </p:nvSpPr>
        <p:spPr>
          <a:xfrm>
            <a:off x="4612700" y="354163"/>
            <a:ext cx="421975" cy="483725"/>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981325" y="392267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78750" y="4462825"/>
            <a:ext cx="196000" cy="206850"/>
          </a:xfrm>
          <a:custGeom>
            <a:rect b="b" l="l" r="r" t="t"/>
            <a:pathLst>
              <a:path extrusionOk="0" h="8274" w="7840">
                <a:moveTo>
                  <a:pt x="3836" y="1"/>
                </a:moveTo>
                <a:cubicBezTo>
                  <a:pt x="3736" y="1302"/>
                  <a:pt x="3536" y="2603"/>
                  <a:pt x="3236" y="3870"/>
                </a:cubicBezTo>
                <a:lnTo>
                  <a:pt x="0" y="2736"/>
                </a:lnTo>
                <a:lnTo>
                  <a:pt x="0" y="2736"/>
                </a:lnTo>
                <a:cubicBezTo>
                  <a:pt x="1034" y="3470"/>
                  <a:pt x="2035" y="4237"/>
                  <a:pt x="3002" y="5038"/>
                </a:cubicBezTo>
                <a:cubicBezTo>
                  <a:pt x="2836" y="5972"/>
                  <a:pt x="2435" y="6872"/>
                  <a:pt x="1802" y="7573"/>
                </a:cubicBezTo>
                <a:cubicBezTo>
                  <a:pt x="2736" y="7172"/>
                  <a:pt x="3703" y="6806"/>
                  <a:pt x="4637" y="6472"/>
                </a:cubicBezTo>
                <a:cubicBezTo>
                  <a:pt x="5337" y="7039"/>
                  <a:pt x="5971" y="7673"/>
                  <a:pt x="6605" y="8273"/>
                </a:cubicBezTo>
                <a:lnTo>
                  <a:pt x="5871" y="6038"/>
                </a:lnTo>
                <a:cubicBezTo>
                  <a:pt x="6505" y="5838"/>
                  <a:pt x="7172" y="5638"/>
                  <a:pt x="7839" y="5438"/>
                </a:cubicBezTo>
                <a:lnTo>
                  <a:pt x="5404" y="4604"/>
                </a:lnTo>
                <a:cubicBezTo>
                  <a:pt x="4870" y="3070"/>
                  <a:pt x="4370" y="1535"/>
                  <a:pt x="3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483175" y="3729698"/>
            <a:ext cx="856313" cy="939987"/>
          </a:xfrm>
          <a:custGeom>
            <a:rect b="b" l="l" r="r" t="t"/>
            <a:pathLst>
              <a:path extrusionOk="0" h="13110" w="11943">
                <a:moveTo>
                  <a:pt x="7439" y="1"/>
                </a:moveTo>
                <a:lnTo>
                  <a:pt x="7439" y="1"/>
                </a:lnTo>
                <a:cubicBezTo>
                  <a:pt x="6205" y="1902"/>
                  <a:pt x="4938" y="3770"/>
                  <a:pt x="3670" y="5638"/>
                </a:cubicBezTo>
                <a:cubicBezTo>
                  <a:pt x="2402" y="5404"/>
                  <a:pt x="1168" y="5038"/>
                  <a:pt x="1" y="4537"/>
                </a:cubicBezTo>
                <a:lnTo>
                  <a:pt x="1" y="4537"/>
                </a:lnTo>
                <a:cubicBezTo>
                  <a:pt x="935" y="5338"/>
                  <a:pt x="1802" y="6272"/>
                  <a:pt x="2502" y="7306"/>
                </a:cubicBezTo>
                <a:cubicBezTo>
                  <a:pt x="1769" y="8373"/>
                  <a:pt x="1035" y="9407"/>
                  <a:pt x="268" y="10441"/>
                </a:cubicBezTo>
                <a:cubicBezTo>
                  <a:pt x="1335" y="9908"/>
                  <a:pt x="2402" y="9474"/>
                  <a:pt x="3570" y="9107"/>
                </a:cubicBezTo>
                <a:cubicBezTo>
                  <a:pt x="3803" y="9641"/>
                  <a:pt x="4037" y="10208"/>
                  <a:pt x="4237" y="10775"/>
                </a:cubicBezTo>
                <a:cubicBezTo>
                  <a:pt x="4537" y="11609"/>
                  <a:pt x="4771" y="12510"/>
                  <a:pt x="5405" y="13110"/>
                </a:cubicBezTo>
                <a:cubicBezTo>
                  <a:pt x="5471" y="11542"/>
                  <a:pt x="5605" y="10008"/>
                  <a:pt x="5805" y="8440"/>
                </a:cubicBezTo>
                <a:cubicBezTo>
                  <a:pt x="6939" y="8140"/>
                  <a:pt x="8073" y="7773"/>
                  <a:pt x="9141" y="7339"/>
                </a:cubicBezTo>
                <a:cubicBezTo>
                  <a:pt x="9741" y="7072"/>
                  <a:pt x="10308" y="6805"/>
                  <a:pt x="10875" y="6539"/>
                </a:cubicBezTo>
                <a:lnTo>
                  <a:pt x="11943" y="6005"/>
                </a:lnTo>
                <a:lnTo>
                  <a:pt x="11943" y="6005"/>
                </a:lnTo>
                <a:cubicBezTo>
                  <a:pt x="11179" y="6044"/>
                  <a:pt x="10416" y="6063"/>
                  <a:pt x="9655" y="6063"/>
                </a:cubicBezTo>
                <a:cubicBezTo>
                  <a:pt x="8487" y="6063"/>
                  <a:pt x="7323" y="6019"/>
                  <a:pt x="6172" y="5938"/>
                </a:cubicBezTo>
                <a:cubicBezTo>
                  <a:pt x="6472" y="3937"/>
                  <a:pt x="6906" y="1969"/>
                  <a:pt x="7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0250" y="1758323"/>
            <a:ext cx="284490" cy="304668"/>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3986371">
            <a:off x="1381153" y="492622"/>
            <a:ext cx="195992" cy="206841"/>
          </a:xfrm>
          <a:custGeom>
            <a:rect b="b" l="l" r="r" t="t"/>
            <a:pathLst>
              <a:path extrusionOk="0" h="8274" w="7840">
                <a:moveTo>
                  <a:pt x="3836" y="1"/>
                </a:moveTo>
                <a:cubicBezTo>
                  <a:pt x="3736" y="1302"/>
                  <a:pt x="3536" y="2603"/>
                  <a:pt x="3236" y="3870"/>
                </a:cubicBezTo>
                <a:lnTo>
                  <a:pt x="0" y="2736"/>
                </a:lnTo>
                <a:lnTo>
                  <a:pt x="0" y="2736"/>
                </a:lnTo>
                <a:cubicBezTo>
                  <a:pt x="1034" y="3470"/>
                  <a:pt x="2035" y="4237"/>
                  <a:pt x="3002" y="5038"/>
                </a:cubicBezTo>
                <a:cubicBezTo>
                  <a:pt x="2836" y="5972"/>
                  <a:pt x="2435" y="6872"/>
                  <a:pt x="1802" y="7573"/>
                </a:cubicBezTo>
                <a:cubicBezTo>
                  <a:pt x="2736" y="7172"/>
                  <a:pt x="3703" y="6806"/>
                  <a:pt x="4637" y="6472"/>
                </a:cubicBezTo>
                <a:cubicBezTo>
                  <a:pt x="5337" y="7039"/>
                  <a:pt x="5971" y="7673"/>
                  <a:pt x="6605" y="8273"/>
                </a:cubicBezTo>
                <a:lnTo>
                  <a:pt x="5871" y="6038"/>
                </a:lnTo>
                <a:cubicBezTo>
                  <a:pt x="6505" y="5838"/>
                  <a:pt x="7172" y="5638"/>
                  <a:pt x="7839" y="5438"/>
                </a:cubicBezTo>
                <a:lnTo>
                  <a:pt x="5404" y="4604"/>
                </a:lnTo>
                <a:cubicBezTo>
                  <a:pt x="4870" y="3070"/>
                  <a:pt x="4370" y="1535"/>
                  <a:pt x="3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254" name="Shape 254"/>
        <p:cNvGrpSpPr/>
        <p:nvPr/>
      </p:nvGrpSpPr>
      <p:grpSpPr>
        <a:xfrm>
          <a:off x="0" y="0"/>
          <a:ext cx="0" cy="0"/>
          <a:chOff x="0" y="0"/>
          <a:chExt cx="0" cy="0"/>
        </a:xfrm>
      </p:grpSpPr>
      <p:grpSp>
        <p:nvGrpSpPr>
          <p:cNvPr id="255" name="Google Shape;255;p11"/>
          <p:cNvGrpSpPr/>
          <p:nvPr/>
        </p:nvGrpSpPr>
        <p:grpSpPr>
          <a:xfrm rot="3561743">
            <a:off x="-1564683" y="-576541"/>
            <a:ext cx="7253367" cy="7124975"/>
            <a:chOff x="858308" y="3710050"/>
            <a:chExt cx="4757835" cy="4673616"/>
          </a:xfrm>
        </p:grpSpPr>
        <p:sp>
          <p:nvSpPr>
            <p:cNvPr id="256" name="Google Shape;256;p11"/>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1"/>
          <p:cNvSpPr/>
          <p:nvPr/>
        </p:nvSpPr>
        <p:spPr>
          <a:xfrm>
            <a:off x="7391400" y="44327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935050" y="3358250"/>
            <a:ext cx="595511" cy="63778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rot="2854274">
            <a:off x="7175658" y="53325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rot="-358174">
            <a:off x="2222953" y="236623"/>
            <a:ext cx="4698088" cy="4670248"/>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txBox="1"/>
          <p:nvPr>
            <p:ph hasCustomPrompt="1" type="title"/>
          </p:nvPr>
        </p:nvSpPr>
        <p:spPr>
          <a:xfrm>
            <a:off x="715975" y="1648125"/>
            <a:ext cx="7712100" cy="124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6" name="Google Shape;266;p11"/>
          <p:cNvSpPr txBox="1"/>
          <p:nvPr>
            <p:ph idx="1" type="body"/>
          </p:nvPr>
        </p:nvSpPr>
        <p:spPr>
          <a:xfrm>
            <a:off x="1676400" y="3152225"/>
            <a:ext cx="5791200" cy="5487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500">
                <a:solidFill>
                  <a:schemeClr val="accent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7" name="Shape 2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8" name="Shape 268"/>
        <p:cNvGrpSpPr/>
        <p:nvPr/>
      </p:nvGrpSpPr>
      <p:grpSpPr>
        <a:xfrm>
          <a:off x="0" y="0"/>
          <a:ext cx="0" cy="0"/>
          <a:chOff x="0" y="0"/>
          <a:chExt cx="0" cy="0"/>
        </a:xfrm>
      </p:grpSpPr>
      <p:grpSp>
        <p:nvGrpSpPr>
          <p:cNvPr id="269" name="Google Shape;269;p13"/>
          <p:cNvGrpSpPr/>
          <p:nvPr/>
        </p:nvGrpSpPr>
        <p:grpSpPr>
          <a:xfrm rot="3561743">
            <a:off x="-1669458" y="509309"/>
            <a:ext cx="7253367" cy="7124975"/>
            <a:chOff x="858308" y="3710050"/>
            <a:chExt cx="4757835" cy="4673616"/>
          </a:xfrm>
        </p:grpSpPr>
        <p:sp>
          <p:nvSpPr>
            <p:cNvPr id="270" name="Google Shape;270;p13"/>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3"/>
          <p:cNvSpPr/>
          <p:nvPr/>
        </p:nvSpPr>
        <p:spPr>
          <a:xfrm rot="1531397">
            <a:off x="8012194" y="2943718"/>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251725" y="29262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5710925" y="4450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ph type="title"/>
          </p:nvPr>
        </p:nvSpPr>
        <p:spPr>
          <a:xfrm>
            <a:off x="2495319" y="1550325"/>
            <a:ext cx="1821600" cy="3780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2800"/>
              <a:buNone/>
              <a:defRPr sz="2700"/>
            </a:lvl1pPr>
            <a:lvl2pPr lvl="1">
              <a:spcBef>
                <a:spcPts val="0"/>
              </a:spcBef>
              <a:spcAft>
                <a:spcPts val="0"/>
              </a:spcAft>
              <a:buSzPts val="2800"/>
              <a:buNone/>
              <a:defRPr>
                <a:latin typeface="Oldenburg"/>
                <a:ea typeface="Oldenburg"/>
                <a:cs typeface="Oldenburg"/>
                <a:sym typeface="Oldenburg"/>
              </a:defRPr>
            </a:lvl2pPr>
            <a:lvl3pPr lvl="2">
              <a:spcBef>
                <a:spcPts val="0"/>
              </a:spcBef>
              <a:spcAft>
                <a:spcPts val="0"/>
              </a:spcAft>
              <a:buSzPts val="2800"/>
              <a:buNone/>
              <a:defRPr>
                <a:latin typeface="Oldenburg"/>
                <a:ea typeface="Oldenburg"/>
                <a:cs typeface="Oldenburg"/>
                <a:sym typeface="Oldenburg"/>
              </a:defRPr>
            </a:lvl3pPr>
            <a:lvl4pPr lvl="3">
              <a:spcBef>
                <a:spcPts val="0"/>
              </a:spcBef>
              <a:spcAft>
                <a:spcPts val="0"/>
              </a:spcAft>
              <a:buSzPts val="2800"/>
              <a:buNone/>
              <a:defRPr>
                <a:latin typeface="Oldenburg"/>
                <a:ea typeface="Oldenburg"/>
                <a:cs typeface="Oldenburg"/>
                <a:sym typeface="Oldenburg"/>
              </a:defRPr>
            </a:lvl4pPr>
            <a:lvl5pPr lvl="4">
              <a:spcBef>
                <a:spcPts val="0"/>
              </a:spcBef>
              <a:spcAft>
                <a:spcPts val="0"/>
              </a:spcAft>
              <a:buSzPts val="2800"/>
              <a:buNone/>
              <a:defRPr>
                <a:latin typeface="Oldenburg"/>
                <a:ea typeface="Oldenburg"/>
                <a:cs typeface="Oldenburg"/>
                <a:sym typeface="Oldenburg"/>
              </a:defRPr>
            </a:lvl5pPr>
            <a:lvl6pPr lvl="5">
              <a:spcBef>
                <a:spcPts val="0"/>
              </a:spcBef>
              <a:spcAft>
                <a:spcPts val="0"/>
              </a:spcAft>
              <a:buSzPts val="2800"/>
              <a:buNone/>
              <a:defRPr>
                <a:latin typeface="Oldenburg"/>
                <a:ea typeface="Oldenburg"/>
                <a:cs typeface="Oldenburg"/>
                <a:sym typeface="Oldenburg"/>
              </a:defRPr>
            </a:lvl6pPr>
            <a:lvl7pPr lvl="6">
              <a:spcBef>
                <a:spcPts val="0"/>
              </a:spcBef>
              <a:spcAft>
                <a:spcPts val="0"/>
              </a:spcAft>
              <a:buSzPts val="2800"/>
              <a:buNone/>
              <a:defRPr>
                <a:latin typeface="Oldenburg"/>
                <a:ea typeface="Oldenburg"/>
                <a:cs typeface="Oldenburg"/>
                <a:sym typeface="Oldenburg"/>
              </a:defRPr>
            </a:lvl7pPr>
            <a:lvl8pPr lvl="7">
              <a:spcBef>
                <a:spcPts val="0"/>
              </a:spcBef>
              <a:spcAft>
                <a:spcPts val="0"/>
              </a:spcAft>
              <a:buSzPts val="2800"/>
              <a:buNone/>
              <a:defRPr>
                <a:latin typeface="Oldenburg"/>
                <a:ea typeface="Oldenburg"/>
                <a:cs typeface="Oldenburg"/>
                <a:sym typeface="Oldenburg"/>
              </a:defRPr>
            </a:lvl8pPr>
            <a:lvl9pPr lvl="8">
              <a:spcBef>
                <a:spcPts val="0"/>
              </a:spcBef>
              <a:spcAft>
                <a:spcPts val="0"/>
              </a:spcAft>
              <a:buSzPts val="2800"/>
              <a:buNone/>
              <a:defRPr>
                <a:latin typeface="Oldenburg"/>
                <a:ea typeface="Oldenburg"/>
                <a:cs typeface="Oldenburg"/>
                <a:sym typeface="Oldenburg"/>
              </a:defRPr>
            </a:lvl9pPr>
          </a:lstStyle>
          <a:p/>
        </p:txBody>
      </p:sp>
      <p:sp>
        <p:nvSpPr>
          <p:cNvPr id="279" name="Google Shape;279;p13"/>
          <p:cNvSpPr txBox="1"/>
          <p:nvPr>
            <p:ph idx="1" type="subTitle"/>
          </p:nvPr>
        </p:nvSpPr>
        <p:spPr>
          <a:xfrm>
            <a:off x="2495319" y="2120950"/>
            <a:ext cx="1963500" cy="825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13"/>
          <p:cNvSpPr txBox="1"/>
          <p:nvPr>
            <p:ph idx="2" type="title"/>
          </p:nvPr>
        </p:nvSpPr>
        <p:spPr>
          <a:xfrm>
            <a:off x="6133982" y="1550325"/>
            <a:ext cx="1821600" cy="3780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281" name="Google Shape;281;p13"/>
          <p:cNvSpPr txBox="1"/>
          <p:nvPr>
            <p:ph idx="3" type="subTitle"/>
          </p:nvPr>
        </p:nvSpPr>
        <p:spPr>
          <a:xfrm>
            <a:off x="6133982" y="2120950"/>
            <a:ext cx="1963500" cy="8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13"/>
          <p:cNvSpPr txBox="1"/>
          <p:nvPr>
            <p:ph idx="4" type="title"/>
          </p:nvPr>
        </p:nvSpPr>
        <p:spPr>
          <a:xfrm>
            <a:off x="2495319" y="3299875"/>
            <a:ext cx="1808700" cy="3780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283" name="Google Shape;283;p13"/>
          <p:cNvSpPr txBox="1"/>
          <p:nvPr>
            <p:ph idx="5" type="subTitle"/>
          </p:nvPr>
        </p:nvSpPr>
        <p:spPr>
          <a:xfrm>
            <a:off x="2495319" y="3870525"/>
            <a:ext cx="1963500" cy="8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13"/>
          <p:cNvSpPr txBox="1"/>
          <p:nvPr>
            <p:ph idx="6" type="title"/>
          </p:nvPr>
        </p:nvSpPr>
        <p:spPr>
          <a:xfrm>
            <a:off x="6133982" y="3299875"/>
            <a:ext cx="1881900" cy="3780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800"/>
              <a:buNone/>
              <a:defRPr sz="27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285" name="Google Shape;285;p13"/>
          <p:cNvSpPr txBox="1"/>
          <p:nvPr>
            <p:ph idx="7" type="subTitle"/>
          </p:nvPr>
        </p:nvSpPr>
        <p:spPr>
          <a:xfrm>
            <a:off x="6133982" y="3870525"/>
            <a:ext cx="1963500" cy="8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6" name="Google Shape;286;p13"/>
          <p:cNvSpPr txBox="1"/>
          <p:nvPr>
            <p:ph hasCustomPrompt="1" idx="8" type="title"/>
          </p:nvPr>
        </p:nvSpPr>
        <p:spPr>
          <a:xfrm>
            <a:off x="1231006" y="1465438"/>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7" name="Google Shape;287;p13"/>
          <p:cNvSpPr txBox="1"/>
          <p:nvPr>
            <p:ph hasCustomPrompt="1" idx="9" type="title"/>
          </p:nvPr>
        </p:nvSpPr>
        <p:spPr>
          <a:xfrm>
            <a:off x="1231006" y="3233325"/>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8" name="Google Shape;288;p13"/>
          <p:cNvSpPr txBox="1"/>
          <p:nvPr>
            <p:ph hasCustomPrompt="1" idx="13" type="title"/>
          </p:nvPr>
        </p:nvSpPr>
        <p:spPr>
          <a:xfrm>
            <a:off x="4827294" y="1411050"/>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9" name="Google Shape;289;p13"/>
          <p:cNvSpPr txBox="1"/>
          <p:nvPr>
            <p:ph hasCustomPrompt="1" idx="14" type="title"/>
          </p:nvPr>
        </p:nvSpPr>
        <p:spPr>
          <a:xfrm>
            <a:off x="4840006" y="3233325"/>
            <a:ext cx="987900" cy="101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solidFill>
                  <a:srgbClr val="F2E9CA"/>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0" name="Google Shape;290;p13"/>
          <p:cNvSpPr txBox="1"/>
          <p:nvPr>
            <p:ph idx="15"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6">
    <p:spTree>
      <p:nvGrpSpPr>
        <p:cNvPr id="291" name="Shape 291"/>
        <p:cNvGrpSpPr/>
        <p:nvPr/>
      </p:nvGrpSpPr>
      <p:grpSpPr>
        <a:xfrm>
          <a:off x="0" y="0"/>
          <a:ext cx="0" cy="0"/>
          <a:chOff x="0" y="0"/>
          <a:chExt cx="0" cy="0"/>
        </a:xfrm>
      </p:grpSpPr>
      <p:sp>
        <p:nvSpPr>
          <p:cNvPr id="292" name="Google Shape;292;p14"/>
          <p:cNvSpPr/>
          <p:nvPr/>
        </p:nvSpPr>
        <p:spPr>
          <a:xfrm rot="-358212">
            <a:off x="1237412" y="1064690"/>
            <a:ext cx="2813020" cy="2796458"/>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rot="-358212">
            <a:off x="5063962" y="2022390"/>
            <a:ext cx="2813020" cy="2796458"/>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14"/>
          <p:cNvGrpSpPr/>
          <p:nvPr/>
        </p:nvGrpSpPr>
        <p:grpSpPr>
          <a:xfrm rot="3561743">
            <a:off x="1438942" y="536884"/>
            <a:ext cx="7253367" cy="7124975"/>
            <a:chOff x="858308" y="3710050"/>
            <a:chExt cx="4757835" cy="4673616"/>
          </a:xfrm>
        </p:grpSpPr>
        <p:sp>
          <p:nvSpPr>
            <p:cNvPr id="295" name="Google Shape;295;p14"/>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4"/>
          <p:cNvSpPr/>
          <p:nvPr/>
        </p:nvSpPr>
        <p:spPr>
          <a:xfrm rot="1531397">
            <a:off x="1015819" y="3909993"/>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8428025"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6349025" y="12184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4" name="Google Shape;304;p14"/>
          <p:cNvSpPr txBox="1"/>
          <p:nvPr>
            <p:ph idx="1" type="body"/>
          </p:nvPr>
        </p:nvSpPr>
        <p:spPr>
          <a:xfrm>
            <a:off x="715975" y="2359200"/>
            <a:ext cx="3855900" cy="635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5" name="Google Shape;305;p14"/>
          <p:cNvSpPr txBox="1"/>
          <p:nvPr>
            <p:ph idx="2" type="body"/>
          </p:nvPr>
        </p:nvSpPr>
        <p:spPr>
          <a:xfrm>
            <a:off x="4572125" y="3364450"/>
            <a:ext cx="3855900" cy="635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6" name="Google Shape;306;p14"/>
          <p:cNvSpPr txBox="1"/>
          <p:nvPr>
            <p:ph idx="3" type="title"/>
          </p:nvPr>
        </p:nvSpPr>
        <p:spPr>
          <a:xfrm>
            <a:off x="1407775" y="2046300"/>
            <a:ext cx="2472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07" name="Google Shape;307;p14"/>
          <p:cNvSpPr txBox="1"/>
          <p:nvPr>
            <p:ph idx="4" type="title"/>
          </p:nvPr>
        </p:nvSpPr>
        <p:spPr>
          <a:xfrm>
            <a:off x="5263925" y="3051575"/>
            <a:ext cx="2472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08" name="Shape 308"/>
        <p:cNvGrpSpPr/>
        <p:nvPr/>
      </p:nvGrpSpPr>
      <p:grpSpPr>
        <a:xfrm>
          <a:off x="0" y="0"/>
          <a:ext cx="0" cy="0"/>
          <a:chOff x="0" y="0"/>
          <a:chExt cx="0" cy="0"/>
        </a:xfrm>
      </p:grpSpPr>
      <p:grpSp>
        <p:nvGrpSpPr>
          <p:cNvPr id="309" name="Google Shape;309;p15"/>
          <p:cNvGrpSpPr/>
          <p:nvPr/>
        </p:nvGrpSpPr>
        <p:grpSpPr>
          <a:xfrm rot="3561743">
            <a:off x="-1669458" y="509309"/>
            <a:ext cx="7253367" cy="7124975"/>
            <a:chOff x="858308" y="3710050"/>
            <a:chExt cx="4757835" cy="4673616"/>
          </a:xfrm>
        </p:grpSpPr>
        <p:sp>
          <p:nvSpPr>
            <p:cNvPr id="310" name="Google Shape;310;p15"/>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5"/>
          <p:cNvSpPr/>
          <p:nvPr/>
        </p:nvSpPr>
        <p:spPr>
          <a:xfrm rot="1531435">
            <a:off x="8276697" y="2462566"/>
            <a:ext cx="513063" cy="588186"/>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191225" y="296942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5710925" y="4450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txBox="1"/>
          <p:nvPr>
            <p:ph type="title"/>
          </p:nvPr>
        </p:nvSpPr>
        <p:spPr>
          <a:xfrm>
            <a:off x="720319" y="2752063"/>
            <a:ext cx="17169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19" name="Google Shape;319;p15"/>
          <p:cNvSpPr txBox="1"/>
          <p:nvPr>
            <p:ph idx="1" type="subTitle"/>
          </p:nvPr>
        </p:nvSpPr>
        <p:spPr>
          <a:xfrm>
            <a:off x="720319" y="3301183"/>
            <a:ext cx="17169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0" name="Google Shape;320;p15"/>
          <p:cNvSpPr txBox="1"/>
          <p:nvPr>
            <p:ph idx="2" type="title"/>
          </p:nvPr>
        </p:nvSpPr>
        <p:spPr>
          <a:xfrm>
            <a:off x="6676660" y="2750800"/>
            <a:ext cx="16251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21" name="Google Shape;321;p15"/>
          <p:cNvSpPr txBox="1"/>
          <p:nvPr>
            <p:ph idx="3" type="subTitle"/>
          </p:nvPr>
        </p:nvSpPr>
        <p:spPr>
          <a:xfrm>
            <a:off x="6676660" y="3303717"/>
            <a:ext cx="16251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2" name="Google Shape;322;p15"/>
          <p:cNvSpPr txBox="1"/>
          <p:nvPr>
            <p:ph idx="4" type="title"/>
          </p:nvPr>
        </p:nvSpPr>
        <p:spPr>
          <a:xfrm>
            <a:off x="2705766" y="2750800"/>
            <a:ext cx="17169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23" name="Google Shape;323;p15"/>
          <p:cNvSpPr txBox="1"/>
          <p:nvPr>
            <p:ph idx="5" type="subTitle"/>
          </p:nvPr>
        </p:nvSpPr>
        <p:spPr>
          <a:xfrm>
            <a:off x="2705766" y="3298650"/>
            <a:ext cx="17169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4" name="Google Shape;324;p15"/>
          <p:cNvSpPr txBox="1"/>
          <p:nvPr>
            <p:ph idx="6" type="title"/>
          </p:nvPr>
        </p:nvSpPr>
        <p:spPr>
          <a:xfrm>
            <a:off x="4691213" y="2754600"/>
            <a:ext cx="17169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25" name="Google Shape;325;p15"/>
          <p:cNvSpPr txBox="1"/>
          <p:nvPr>
            <p:ph idx="7" type="subTitle"/>
          </p:nvPr>
        </p:nvSpPr>
        <p:spPr>
          <a:xfrm>
            <a:off x="4691213" y="3306250"/>
            <a:ext cx="17169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6" name="Google Shape;326;p15"/>
          <p:cNvSpPr txBox="1"/>
          <p:nvPr>
            <p:ph idx="8"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solidFill>
          <a:schemeClr val="dk2"/>
        </a:solidFill>
      </p:bgPr>
    </p:bg>
    <p:spTree>
      <p:nvGrpSpPr>
        <p:cNvPr id="327" name="Shape 327"/>
        <p:cNvGrpSpPr/>
        <p:nvPr/>
      </p:nvGrpSpPr>
      <p:grpSpPr>
        <a:xfrm>
          <a:off x="0" y="0"/>
          <a:ext cx="0" cy="0"/>
          <a:chOff x="0" y="0"/>
          <a:chExt cx="0" cy="0"/>
        </a:xfrm>
      </p:grpSpPr>
      <p:grpSp>
        <p:nvGrpSpPr>
          <p:cNvPr id="328" name="Google Shape;328;p16"/>
          <p:cNvGrpSpPr/>
          <p:nvPr/>
        </p:nvGrpSpPr>
        <p:grpSpPr>
          <a:xfrm rot="3561743">
            <a:off x="-1669458" y="509309"/>
            <a:ext cx="7253367" cy="7124975"/>
            <a:chOff x="858308" y="3710050"/>
            <a:chExt cx="4757835" cy="4673616"/>
          </a:xfrm>
        </p:grpSpPr>
        <p:sp>
          <p:nvSpPr>
            <p:cNvPr id="329" name="Google Shape;329;p16"/>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6"/>
          <p:cNvSpPr/>
          <p:nvPr/>
        </p:nvSpPr>
        <p:spPr>
          <a:xfrm>
            <a:off x="3254113"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311650" y="16854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rot="-4699719">
            <a:off x="7485480" y="578166"/>
            <a:ext cx="608316" cy="6353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txBox="1"/>
          <p:nvPr>
            <p:ph type="title"/>
          </p:nvPr>
        </p:nvSpPr>
        <p:spPr>
          <a:xfrm>
            <a:off x="1499591" y="2473900"/>
            <a:ext cx="1682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38" name="Google Shape;338;p16"/>
          <p:cNvSpPr txBox="1"/>
          <p:nvPr>
            <p:ph idx="1" type="subTitle"/>
          </p:nvPr>
        </p:nvSpPr>
        <p:spPr>
          <a:xfrm>
            <a:off x="1502591" y="2857950"/>
            <a:ext cx="1676400" cy="15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9" name="Google Shape;339;p16"/>
          <p:cNvSpPr txBox="1"/>
          <p:nvPr>
            <p:ph idx="2" type="title"/>
          </p:nvPr>
        </p:nvSpPr>
        <p:spPr>
          <a:xfrm>
            <a:off x="3730800" y="2473900"/>
            <a:ext cx="1682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40" name="Google Shape;340;p16"/>
          <p:cNvSpPr txBox="1"/>
          <p:nvPr>
            <p:ph idx="3" type="subTitle"/>
          </p:nvPr>
        </p:nvSpPr>
        <p:spPr>
          <a:xfrm>
            <a:off x="3733800" y="2857950"/>
            <a:ext cx="1676400" cy="15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6"/>
          <p:cNvSpPr txBox="1"/>
          <p:nvPr>
            <p:ph idx="4" type="title"/>
          </p:nvPr>
        </p:nvSpPr>
        <p:spPr>
          <a:xfrm>
            <a:off x="5962009" y="2473900"/>
            <a:ext cx="1682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42" name="Google Shape;342;p16"/>
          <p:cNvSpPr txBox="1"/>
          <p:nvPr>
            <p:ph idx="5" type="subTitle"/>
          </p:nvPr>
        </p:nvSpPr>
        <p:spPr>
          <a:xfrm>
            <a:off x="5965009" y="2857950"/>
            <a:ext cx="1676400" cy="15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3" name="Google Shape;343;p16"/>
          <p:cNvSpPr txBox="1"/>
          <p:nvPr>
            <p:ph idx="6"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bg>
      <p:bgPr>
        <a:solidFill>
          <a:schemeClr val="dk2"/>
        </a:solidFill>
      </p:bgPr>
    </p:bg>
    <p:spTree>
      <p:nvGrpSpPr>
        <p:cNvPr id="344" name="Shape 344"/>
        <p:cNvGrpSpPr/>
        <p:nvPr/>
      </p:nvGrpSpPr>
      <p:grpSpPr>
        <a:xfrm>
          <a:off x="0" y="0"/>
          <a:ext cx="0" cy="0"/>
          <a:chOff x="0" y="0"/>
          <a:chExt cx="0" cy="0"/>
        </a:xfrm>
      </p:grpSpPr>
      <p:grpSp>
        <p:nvGrpSpPr>
          <p:cNvPr id="345" name="Google Shape;345;p17"/>
          <p:cNvGrpSpPr/>
          <p:nvPr/>
        </p:nvGrpSpPr>
        <p:grpSpPr>
          <a:xfrm rot="3561743">
            <a:off x="-383583" y="498934"/>
            <a:ext cx="7253367" cy="7124975"/>
            <a:chOff x="858308" y="3710050"/>
            <a:chExt cx="4757835" cy="4673616"/>
          </a:xfrm>
        </p:grpSpPr>
        <p:sp>
          <p:nvSpPr>
            <p:cNvPr id="346" name="Google Shape;346;p17"/>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7"/>
          <p:cNvSpPr/>
          <p:nvPr/>
        </p:nvSpPr>
        <p:spPr>
          <a:xfrm>
            <a:off x="6456957" y="4004425"/>
            <a:ext cx="631147" cy="659146"/>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477575" y="17165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rot="-7853861">
            <a:off x="5934888" y="1075406"/>
            <a:ext cx="943666" cy="9855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txBox="1"/>
          <p:nvPr>
            <p:ph type="title"/>
          </p:nvPr>
        </p:nvSpPr>
        <p:spPr>
          <a:xfrm>
            <a:off x="874075" y="1553263"/>
            <a:ext cx="2348700" cy="3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55" name="Google Shape;355;p17"/>
          <p:cNvSpPr txBox="1"/>
          <p:nvPr>
            <p:ph idx="1" type="subTitle"/>
          </p:nvPr>
        </p:nvSpPr>
        <p:spPr>
          <a:xfrm>
            <a:off x="845275" y="1937313"/>
            <a:ext cx="2377500" cy="907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6" name="Google Shape;356;p17"/>
          <p:cNvSpPr txBox="1"/>
          <p:nvPr>
            <p:ph idx="2" type="title"/>
          </p:nvPr>
        </p:nvSpPr>
        <p:spPr>
          <a:xfrm>
            <a:off x="874075" y="3161288"/>
            <a:ext cx="23487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57" name="Google Shape;357;p17"/>
          <p:cNvSpPr txBox="1"/>
          <p:nvPr>
            <p:ph idx="3" type="subTitle"/>
          </p:nvPr>
        </p:nvSpPr>
        <p:spPr>
          <a:xfrm>
            <a:off x="845275" y="3539288"/>
            <a:ext cx="2377500" cy="907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8" name="Google Shape;358;p17"/>
          <p:cNvSpPr txBox="1"/>
          <p:nvPr>
            <p:ph idx="4" type="title"/>
          </p:nvPr>
        </p:nvSpPr>
        <p:spPr>
          <a:xfrm>
            <a:off x="6084500" y="2352525"/>
            <a:ext cx="23487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59" name="Google Shape;359;p17"/>
          <p:cNvSpPr txBox="1"/>
          <p:nvPr>
            <p:ph idx="5" type="subTitle"/>
          </p:nvPr>
        </p:nvSpPr>
        <p:spPr>
          <a:xfrm>
            <a:off x="6084500" y="2730525"/>
            <a:ext cx="2377500" cy="90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 name="Google Shape;360;p17"/>
          <p:cNvSpPr txBox="1"/>
          <p:nvPr>
            <p:ph idx="6"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bg>
      <p:bgPr>
        <a:solidFill>
          <a:schemeClr val="dk2"/>
        </a:solidFill>
      </p:bgPr>
    </p:bg>
    <p:spTree>
      <p:nvGrpSpPr>
        <p:cNvPr id="361" name="Shape 361"/>
        <p:cNvGrpSpPr/>
        <p:nvPr/>
      </p:nvGrpSpPr>
      <p:grpSpPr>
        <a:xfrm>
          <a:off x="0" y="0"/>
          <a:ext cx="0" cy="0"/>
          <a:chOff x="0" y="0"/>
          <a:chExt cx="0" cy="0"/>
        </a:xfrm>
      </p:grpSpPr>
      <p:grpSp>
        <p:nvGrpSpPr>
          <p:cNvPr id="362" name="Google Shape;362;p18"/>
          <p:cNvGrpSpPr/>
          <p:nvPr/>
        </p:nvGrpSpPr>
        <p:grpSpPr>
          <a:xfrm rot="3561743">
            <a:off x="-1669458" y="509309"/>
            <a:ext cx="7253367" cy="7124975"/>
            <a:chOff x="858308" y="3710050"/>
            <a:chExt cx="4757835" cy="4673616"/>
          </a:xfrm>
        </p:grpSpPr>
        <p:sp>
          <p:nvSpPr>
            <p:cNvPr id="363" name="Google Shape;363;p18"/>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8"/>
          <p:cNvSpPr/>
          <p:nvPr/>
        </p:nvSpPr>
        <p:spPr>
          <a:xfrm>
            <a:off x="3254113"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311650" y="16854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rot="-4699719">
            <a:off x="7485480" y="578166"/>
            <a:ext cx="608316" cy="6353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txBox="1"/>
          <p:nvPr>
            <p:ph type="title"/>
          </p:nvPr>
        </p:nvSpPr>
        <p:spPr>
          <a:xfrm>
            <a:off x="1490713" y="1950325"/>
            <a:ext cx="1682400" cy="46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72" name="Google Shape;372;p18"/>
          <p:cNvSpPr txBox="1"/>
          <p:nvPr>
            <p:ph idx="1" type="subTitle"/>
          </p:nvPr>
        </p:nvSpPr>
        <p:spPr>
          <a:xfrm>
            <a:off x="1435813" y="2410525"/>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3" name="Google Shape;373;p18"/>
          <p:cNvSpPr txBox="1"/>
          <p:nvPr>
            <p:ph idx="2" type="title"/>
          </p:nvPr>
        </p:nvSpPr>
        <p:spPr>
          <a:xfrm>
            <a:off x="3730800" y="1950325"/>
            <a:ext cx="1682400" cy="46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74" name="Google Shape;374;p18"/>
          <p:cNvSpPr txBox="1"/>
          <p:nvPr>
            <p:ph idx="3" type="subTitle"/>
          </p:nvPr>
        </p:nvSpPr>
        <p:spPr>
          <a:xfrm>
            <a:off x="3675900" y="2410525"/>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5" name="Google Shape;375;p18"/>
          <p:cNvSpPr txBox="1"/>
          <p:nvPr>
            <p:ph idx="4" type="title"/>
          </p:nvPr>
        </p:nvSpPr>
        <p:spPr>
          <a:xfrm>
            <a:off x="5970888" y="1950325"/>
            <a:ext cx="1682400" cy="46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76" name="Google Shape;376;p18"/>
          <p:cNvSpPr txBox="1"/>
          <p:nvPr>
            <p:ph idx="5" type="subTitle"/>
          </p:nvPr>
        </p:nvSpPr>
        <p:spPr>
          <a:xfrm>
            <a:off x="5915988" y="2410525"/>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7" name="Google Shape;377;p18"/>
          <p:cNvSpPr txBox="1"/>
          <p:nvPr>
            <p:ph idx="6"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378" name="Google Shape;378;p18"/>
          <p:cNvSpPr txBox="1"/>
          <p:nvPr>
            <p:ph idx="7" type="title"/>
          </p:nvPr>
        </p:nvSpPr>
        <p:spPr>
          <a:xfrm>
            <a:off x="1490713" y="3602325"/>
            <a:ext cx="1682400" cy="5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79" name="Google Shape;379;p18"/>
          <p:cNvSpPr txBox="1"/>
          <p:nvPr>
            <p:ph idx="8" type="subTitle"/>
          </p:nvPr>
        </p:nvSpPr>
        <p:spPr>
          <a:xfrm>
            <a:off x="1435813" y="4111800"/>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0" name="Google Shape;380;p18"/>
          <p:cNvSpPr txBox="1"/>
          <p:nvPr>
            <p:ph idx="9" type="title"/>
          </p:nvPr>
        </p:nvSpPr>
        <p:spPr>
          <a:xfrm>
            <a:off x="3730800" y="3602325"/>
            <a:ext cx="1682400" cy="5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81" name="Google Shape;381;p18"/>
          <p:cNvSpPr txBox="1"/>
          <p:nvPr>
            <p:ph idx="13" type="subTitle"/>
          </p:nvPr>
        </p:nvSpPr>
        <p:spPr>
          <a:xfrm>
            <a:off x="3675900" y="4111800"/>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2" name="Google Shape;382;p18"/>
          <p:cNvSpPr txBox="1"/>
          <p:nvPr>
            <p:ph idx="14" type="title"/>
          </p:nvPr>
        </p:nvSpPr>
        <p:spPr>
          <a:xfrm>
            <a:off x="5970888" y="3602325"/>
            <a:ext cx="1682400" cy="5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400">
                <a:solidFill>
                  <a:srgbClr val="F2E9CA"/>
                </a:solidFill>
              </a:defRPr>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
        <p:nvSpPr>
          <p:cNvPr id="383" name="Google Shape;383;p18"/>
          <p:cNvSpPr txBox="1"/>
          <p:nvPr>
            <p:ph idx="15" type="subTitle"/>
          </p:nvPr>
        </p:nvSpPr>
        <p:spPr>
          <a:xfrm>
            <a:off x="5915988" y="4111800"/>
            <a:ext cx="1792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solidFill>
                  <a:srgbClr val="F2E9C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bg>
      <p:bgPr>
        <a:solidFill>
          <a:schemeClr val="dk2"/>
        </a:solidFill>
      </p:bgPr>
    </p:bg>
    <p:spTree>
      <p:nvGrpSpPr>
        <p:cNvPr id="384" name="Shape 384"/>
        <p:cNvGrpSpPr/>
        <p:nvPr/>
      </p:nvGrpSpPr>
      <p:grpSpPr>
        <a:xfrm>
          <a:off x="0" y="0"/>
          <a:ext cx="0" cy="0"/>
          <a:chOff x="0" y="0"/>
          <a:chExt cx="0" cy="0"/>
        </a:xfrm>
      </p:grpSpPr>
      <p:grpSp>
        <p:nvGrpSpPr>
          <p:cNvPr id="385" name="Google Shape;385;p19"/>
          <p:cNvGrpSpPr/>
          <p:nvPr/>
        </p:nvGrpSpPr>
        <p:grpSpPr>
          <a:xfrm rot="3561743">
            <a:off x="1670767" y="-2422391"/>
            <a:ext cx="7253367" cy="7124975"/>
            <a:chOff x="858308" y="3710050"/>
            <a:chExt cx="4757835" cy="4673616"/>
          </a:xfrm>
        </p:grpSpPr>
        <p:sp>
          <p:nvSpPr>
            <p:cNvPr id="386" name="Google Shape;386;p19"/>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9"/>
          <p:cNvSpPr/>
          <p:nvPr/>
        </p:nvSpPr>
        <p:spPr>
          <a:xfrm>
            <a:off x="6997350" y="1744601"/>
            <a:ext cx="671892" cy="701698"/>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1004150" y="2902444"/>
            <a:ext cx="973264" cy="1042374"/>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rot="2854274">
            <a:off x="3280445" y="41538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rot="-358134">
            <a:off x="1340187" y="228556"/>
            <a:ext cx="1927077" cy="1915672"/>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rot="-358134">
            <a:off x="3499750" y="1618256"/>
            <a:ext cx="1927077" cy="1915672"/>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rot="-358134">
            <a:off x="5798587" y="2997456"/>
            <a:ext cx="1927077" cy="1915672"/>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rot="-8884319">
            <a:off x="5012219" y="854906"/>
            <a:ext cx="327961" cy="34251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txBox="1"/>
          <p:nvPr>
            <p:ph hasCustomPrompt="1" type="title"/>
          </p:nvPr>
        </p:nvSpPr>
        <p:spPr>
          <a:xfrm>
            <a:off x="715975" y="537500"/>
            <a:ext cx="3331800" cy="7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9" name="Google Shape;399;p19"/>
          <p:cNvSpPr txBox="1"/>
          <p:nvPr>
            <p:ph idx="1" type="subTitle"/>
          </p:nvPr>
        </p:nvSpPr>
        <p:spPr>
          <a:xfrm>
            <a:off x="1491325" y="1258225"/>
            <a:ext cx="1781100" cy="56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19"/>
          <p:cNvSpPr txBox="1"/>
          <p:nvPr>
            <p:ph hasCustomPrompt="1" idx="2" type="title"/>
          </p:nvPr>
        </p:nvSpPr>
        <p:spPr>
          <a:xfrm>
            <a:off x="2906100" y="1939950"/>
            <a:ext cx="3331800" cy="7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1" name="Google Shape;401;p19"/>
          <p:cNvSpPr txBox="1"/>
          <p:nvPr>
            <p:ph idx="3" type="subTitle"/>
          </p:nvPr>
        </p:nvSpPr>
        <p:spPr>
          <a:xfrm>
            <a:off x="3681450" y="2660688"/>
            <a:ext cx="1781100" cy="56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500">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2" name="Google Shape;402;p19"/>
          <p:cNvSpPr txBox="1"/>
          <p:nvPr>
            <p:ph hasCustomPrompt="1" idx="4" type="title"/>
          </p:nvPr>
        </p:nvSpPr>
        <p:spPr>
          <a:xfrm>
            <a:off x="5096225" y="3342400"/>
            <a:ext cx="3331800" cy="7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2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3" name="Google Shape;403;p19"/>
          <p:cNvSpPr txBox="1"/>
          <p:nvPr>
            <p:ph idx="5" type="subTitle"/>
          </p:nvPr>
        </p:nvSpPr>
        <p:spPr>
          <a:xfrm>
            <a:off x="5871575" y="4044100"/>
            <a:ext cx="1781100" cy="56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800"/>
              <a:buNone/>
              <a:defRPr sz="1500">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404" name="Shape 404"/>
        <p:cNvGrpSpPr/>
        <p:nvPr/>
      </p:nvGrpSpPr>
      <p:grpSpPr>
        <a:xfrm>
          <a:off x="0" y="0"/>
          <a:ext cx="0" cy="0"/>
          <a:chOff x="0" y="0"/>
          <a:chExt cx="0" cy="0"/>
        </a:xfrm>
      </p:grpSpPr>
      <p:grpSp>
        <p:nvGrpSpPr>
          <p:cNvPr id="405" name="Google Shape;405;p20"/>
          <p:cNvGrpSpPr/>
          <p:nvPr/>
        </p:nvGrpSpPr>
        <p:grpSpPr>
          <a:xfrm rot="3561743">
            <a:off x="-1580408" y="-910016"/>
            <a:ext cx="7253367" cy="7124975"/>
            <a:chOff x="858308" y="3710050"/>
            <a:chExt cx="4757835" cy="4673616"/>
          </a:xfrm>
        </p:grpSpPr>
        <p:sp>
          <p:nvSpPr>
            <p:cNvPr id="406" name="Google Shape;406;p20"/>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0"/>
          <p:cNvSpPr/>
          <p:nvPr/>
        </p:nvSpPr>
        <p:spPr>
          <a:xfrm rot="3418351">
            <a:off x="5245748" y="4303833"/>
            <a:ext cx="550606" cy="57503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7850550" y="654390"/>
            <a:ext cx="704737" cy="754723"/>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rot="2854274">
            <a:off x="672283" y="42023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rot="3561743">
            <a:off x="-2432483" y="-1477316"/>
            <a:ext cx="7253367" cy="7124975"/>
            <a:chOff x="858308" y="3710050"/>
            <a:chExt cx="4757835" cy="4673616"/>
          </a:xfrm>
        </p:grpSpPr>
        <p:sp>
          <p:nvSpPr>
            <p:cNvPr id="25" name="Google Shape;25;p3"/>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3"/>
          <p:cNvSpPr/>
          <p:nvPr/>
        </p:nvSpPr>
        <p:spPr>
          <a:xfrm>
            <a:off x="4815500" y="537500"/>
            <a:ext cx="4328508" cy="4299741"/>
          </a:xfrm>
          <a:custGeom>
            <a:rect b="b" l="l" r="r" t="t"/>
            <a:pathLst>
              <a:path extrusionOk="0" h="59477" w="59877">
                <a:moveTo>
                  <a:pt x="25719" y="0"/>
                </a:moveTo>
                <a:lnTo>
                  <a:pt x="24718" y="16079"/>
                </a:lnTo>
                <a:lnTo>
                  <a:pt x="13243" y="4770"/>
                </a:lnTo>
                <a:lnTo>
                  <a:pt x="19314" y="19714"/>
                </a:lnTo>
                <a:lnTo>
                  <a:pt x="4070" y="14511"/>
                </a:lnTo>
                <a:lnTo>
                  <a:pt x="16012" y="25319"/>
                </a:lnTo>
                <a:lnTo>
                  <a:pt x="0" y="27253"/>
                </a:lnTo>
                <a:lnTo>
                  <a:pt x="15478" y="31790"/>
                </a:lnTo>
                <a:lnTo>
                  <a:pt x="1902" y="40463"/>
                </a:lnTo>
                <a:lnTo>
                  <a:pt x="17780" y="37861"/>
                </a:lnTo>
                <a:lnTo>
                  <a:pt x="17780" y="37861"/>
                </a:lnTo>
                <a:lnTo>
                  <a:pt x="9307" y="51571"/>
                </a:lnTo>
                <a:lnTo>
                  <a:pt x="9307" y="51571"/>
                </a:lnTo>
                <a:lnTo>
                  <a:pt x="22516" y="42331"/>
                </a:lnTo>
                <a:lnTo>
                  <a:pt x="20848" y="58376"/>
                </a:lnTo>
                <a:lnTo>
                  <a:pt x="28721" y="44299"/>
                </a:lnTo>
                <a:lnTo>
                  <a:pt x="34158" y="59476"/>
                </a:lnTo>
                <a:lnTo>
                  <a:pt x="35159" y="43398"/>
                </a:lnTo>
                <a:lnTo>
                  <a:pt x="46633" y="54706"/>
                </a:lnTo>
                <a:lnTo>
                  <a:pt x="40562" y="39762"/>
                </a:lnTo>
                <a:lnTo>
                  <a:pt x="40562" y="39762"/>
                </a:lnTo>
                <a:lnTo>
                  <a:pt x="55807" y="44966"/>
                </a:lnTo>
                <a:lnTo>
                  <a:pt x="43865" y="34158"/>
                </a:lnTo>
                <a:lnTo>
                  <a:pt x="59876" y="32257"/>
                </a:lnTo>
                <a:lnTo>
                  <a:pt x="44399" y="27687"/>
                </a:lnTo>
                <a:lnTo>
                  <a:pt x="57975" y="19014"/>
                </a:lnTo>
                <a:lnTo>
                  <a:pt x="42064" y="21616"/>
                </a:lnTo>
                <a:lnTo>
                  <a:pt x="50536" y="7906"/>
                </a:lnTo>
                <a:lnTo>
                  <a:pt x="37360" y="17146"/>
                </a:lnTo>
                <a:lnTo>
                  <a:pt x="39028" y="1135"/>
                </a:lnTo>
                <a:lnTo>
                  <a:pt x="31156" y="15178"/>
                </a:lnTo>
                <a:lnTo>
                  <a:pt x="25719" y="0"/>
                </a:lnTo>
                <a:close/>
              </a:path>
            </a:pathLst>
          </a:custGeom>
          <a:solidFill>
            <a:srgbClr val="C43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531397">
            <a:off x="3633519" y="997556"/>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65975" y="43784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33750" y="5375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txBox="1"/>
          <p:nvPr>
            <p:ph type="title"/>
          </p:nvPr>
        </p:nvSpPr>
        <p:spPr>
          <a:xfrm>
            <a:off x="715975" y="2473425"/>
            <a:ext cx="4079100" cy="715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 name="Google Shape;35;p3"/>
          <p:cNvSpPr txBox="1"/>
          <p:nvPr>
            <p:ph hasCustomPrompt="1" idx="2" type="title"/>
          </p:nvPr>
        </p:nvSpPr>
        <p:spPr>
          <a:xfrm>
            <a:off x="715975" y="881675"/>
            <a:ext cx="2358300" cy="1415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 name="Google Shape;36;p3"/>
          <p:cNvSpPr txBox="1"/>
          <p:nvPr>
            <p:ph idx="1" type="subTitle"/>
          </p:nvPr>
        </p:nvSpPr>
        <p:spPr>
          <a:xfrm>
            <a:off x="715975" y="3302425"/>
            <a:ext cx="3360000" cy="899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7" name="Google Shape;37;p3"/>
          <p:cNvGrpSpPr/>
          <p:nvPr/>
        </p:nvGrpSpPr>
        <p:grpSpPr>
          <a:xfrm>
            <a:off x="5744190" y="636435"/>
            <a:ext cx="2741917" cy="4101897"/>
            <a:chOff x="5849046" y="881665"/>
            <a:chExt cx="2511833" cy="3757348"/>
          </a:xfrm>
        </p:grpSpPr>
        <p:grpSp>
          <p:nvGrpSpPr>
            <p:cNvPr id="38" name="Google Shape;38;p3"/>
            <p:cNvGrpSpPr/>
            <p:nvPr/>
          </p:nvGrpSpPr>
          <p:grpSpPr>
            <a:xfrm>
              <a:off x="5849046" y="881665"/>
              <a:ext cx="2511833" cy="3757348"/>
              <a:chOff x="3284175" y="1960850"/>
              <a:chExt cx="1023275" cy="1530675"/>
            </a:xfrm>
          </p:grpSpPr>
          <p:sp>
            <p:nvSpPr>
              <p:cNvPr id="39" name="Google Shape;39;p3"/>
              <p:cNvSpPr/>
              <p:nvPr/>
            </p:nvSpPr>
            <p:spPr>
              <a:xfrm>
                <a:off x="3643600" y="2757367"/>
                <a:ext cx="533492" cy="148486"/>
              </a:xfrm>
              <a:custGeom>
                <a:rect b="b" l="l" r="r" t="t"/>
                <a:pathLst>
                  <a:path extrusionOk="0" h="5831" w="20950">
                    <a:moveTo>
                      <a:pt x="20949" y="5598"/>
                    </a:moveTo>
                    <a:lnTo>
                      <a:pt x="20949" y="5598"/>
                    </a:lnTo>
                    <a:cubicBezTo>
                      <a:pt x="20934" y="5604"/>
                      <a:pt x="20919" y="5610"/>
                      <a:pt x="20903" y="5616"/>
                    </a:cubicBezTo>
                    <a:lnTo>
                      <a:pt x="20903" y="5616"/>
                    </a:lnTo>
                    <a:cubicBezTo>
                      <a:pt x="20921" y="5612"/>
                      <a:pt x="20936" y="5606"/>
                      <a:pt x="20949" y="5598"/>
                    </a:cubicBezTo>
                    <a:close/>
                    <a:moveTo>
                      <a:pt x="4941" y="0"/>
                    </a:moveTo>
                    <a:cubicBezTo>
                      <a:pt x="3894" y="0"/>
                      <a:pt x="2846" y="310"/>
                      <a:pt x="1969" y="895"/>
                    </a:cubicBezTo>
                    <a:cubicBezTo>
                      <a:pt x="1502" y="1228"/>
                      <a:pt x="1102" y="1629"/>
                      <a:pt x="768" y="2062"/>
                    </a:cubicBezTo>
                    <a:cubicBezTo>
                      <a:pt x="534" y="2396"/>
                      <a:pt x="1" y="2930"/>
                      <a:pt x="34" y="3363"/>
                    </a:cubicBezTo>
                    <a:cubicBezTo>
                      <a:pt x="1" y="3363"/>
                      <a:pt x="1" y="3397"/>
                      <a:pt x="34" y="3430"/>
                    </a:cubicBezTo>
                    <a:cubicBezTo>
                      <a:pt x="34" y="3463"/>
                      <a:pt x="101" y="3497"/>
                      <a:pt x="134" y="3497"/>
                    </a:cubicBezTo>
                    <a:cubicBezTo>
                      <a:pt x="368" y="3555"/>
                      <a:pt x="609" y="3582"/>
                      <a:pt x="850" y="3582"/>
                    </a:cubicBezTo>
                    <a:cubicBezTo>
                      <a:pt x="1159" y="3582"/>
                      <a:pt x="1469" y="3538"/>
                      <a:pt x="1769" y="3463"/>
                    </a:cubicBezTo>
                    <a:cubicBezTo>
                      <a:pt x="2202" y="3397"/>
                      <a:pt x="2669" y="3330"/>
                      <a:pt x="3136" y="3297"/>
                    </a:cubicBezTo>
                    <a:cubicBezTo>
                      <a:pt x="3586" y="3270"/>
                      <a:pt x="4033" y="3257"/>
                      <a:pt x="4480" y="3257"/>
                    </a:cubicBezTo>
                    <a:cubicBezTo>
                      <a:pt x="6287" y="3257"/>
                      <a:pt x="8069" y="3476"/>
                      <a:pt x="9808" y="3930"/>
                    </a:cubicBezTo>
                    <a:cubicBezTo>
                      <a:pt x="14714" y="5074"/>
                      <a:pt x="17644" y="5831"/>
                      <a:pt x="19499" y="5831"/>
                    </a:cubicBezTo>
                    <a:cubicBezTo>
                      <a:pt x="20056" y="5831"/>
                      <a:pt x="20516" y="5763"/>
                      <a:pt x="20903" y="5616"/>
                    </a:cubicBezTo>
                    <a:lnTo>
                      <a:pt x="20903" y="5616"/>
                    </a:lnTo>
                    <a:cubicBezTo>
                      <a:pt x="20873" y="5624"/>
                      <a:pt x="20837" y="5627"/>
                      <a:pt x="20796" y="5627"/>
                    </a:cubicBezTo>
                    <a:cubicBezTo>
                      <a:pt x="20436" y="5627"/>
                      <a:pt x="19707" y="5360"/>
                      <a:pt x="19481" y="5331"/>
                    </a:cubicBezTo>
                    <a:cubicBezTo>
                      <a:pt x="18981" y="5198"/>
                      <a:pt x="18514" y="5031"/>
                      <a:pt x="18047" y="4831"/>
                    </a:cubicBezTo>
                    <a:cubicBezTo>
                      <a:pt x="17080" y="4464"/>
                      <a:pt x="16146" y="4030"/>
                      <a:pt x="15212" y="3563"/>
                    </a:cubicBezTo>
                    <a:lnTo>
                      <a:pt x="12643" y="2296"/>
                    </a:lnTo>
                    <a:cubicBezTo>
                      <a:pt x="11642" y="1829"/>
                      <a:pt x="10608" y="1429"/>
                      <a:pt x="9574" y="1095"/>
                    </a:cubicBezTo>
                    <a:cubicBezTo>
                      <a:pt x="8340" y="595"/>
                      <a:pt x="7039" y="228"/>
                      <a:pt x="5738" y="61"/>
                    </a:cubicBezTo>
                    <a:cubicBezTo>
                      <a:pt x="5474" y="20"/>
                      <a:pt x="5208" y="0"/>
                      <a:pt x="4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3846250" y="1991900"/>
                <a:ext cx="208500" cy="337725"/>
              </a:xfrm>
              <a:custGeom>
                <a:rect b="b" l="l" r="r" t="t"/>
                <a:pathLst>
                  <a:path extrusionOk="0" h="13509" w="8340">
                    <a:moveTo>
                      <a:pt x="8332" y="9672"/>
                    </a:moveTo>
                    <a:lnTo>
                      <a:pt x="8340" y="9673"/>
                    </a:lnTo>
                    <a:cubicBezTo>
                      <a:pt x="8337" y="9672"/>
                      <a:pt x="8335" y="9672"/>
                      <a:pt x="8332" y="9672"/>
                    </a:cubicBezTo>
                    <a:close/>
                    <a:moveTo>
                      <a:pt x="2820" y="1"/>
                    </a:moveTo>
                    <a:cubicBezTo>
                      <a:pt x="1919" y="1"/>
                      <a:pt x="1033" y="356"/>
                      <a:pt x="568" y="1100"/>
                    </a:cubicBezTo>
                    <a:cubicBezTo>
                      <a:pt x="367" y="1500"/>
                      <a:pt x="234" y="1901"/>
                      <a:pt x="167" y="2368"/>
                    </a:cubicBezTo>
                    <a:cubicBezTo>
                      <a:pt x="1" y="3502"/>
                      <a:pt x="34" y="4636"/>
                      <a:pt x="301" y="5737"/>
                    </a:cubicBezTo>
                    <a:cubicBezTo>
                      <a:pt x="401" y="6337"/>
                      <a:pt x="668" y="6904"/>
                      <a:pt x="1068" y="7371"/>
                    </a:cubicBezTo>
                    <a:cubicBezTo>
                      <a:pt x="1347" y="7697"/>
                      <a:pt x="1755" y="7876"/>
                      <a:pt x="2181" y="7876"/>
                    </a:cubicBezTo>
                    <a:cubicBezTo>
                      <a:pt x="2366" y="7876"/>
                      <a:pt x="2554" y="7842"/>
                      <a:pt x="2736" y="7771"/>
                    </a:cubicBezTo>
                    <a:lnTo>
                      <a:pt x="2736" y="9439"/>
                    </a:lnTo>
                    <a:cubicBezTo>
                      <a:pt x="2736" y="9439"/>
                      <a:pt x="1969" y="9172"/>
                      <a:pt x="1902" y="9139"/>
                    </a:cubicBezTo>
                    <a:cubicBezTo>
                      <a:pt x="1635" y="9006"/>
                      <a:pt x="1368" y="8872"/>
                      <a:pt x="1135" y="8705"/>
                    </a:cubicBezTo>
                    <a:lnTo>
                      <a:pt x="1135" y="8705"/>
                    </a:lnTo>
                    <a:cubicBezTo>
                      <a:pt x="1435" y="10040"/>
                      <a:pt x="2002" y="11341"/>
                      <a:pt x="2769" y="12508"/>
                    </a:cubicBezTo>
                    <a:cubicBezTo>
                      <a:pt x="2869" y="12675"/>
                      <a:pt x="3003" y="12875"/>
                      <a:pt x="3169" y="13042"/>
                    </a:cubicBezTo>
                    <a:cubicBezTo>
                      <a:pt x="3370" y="13209"/>
                      <a:pt x="3603" y="13375"/>
                      <a:pt x="3870" y="13509"/>
                    </a:cubicBezTo>
                    <a:cubicBezTo>
                      <a:pt x="3870" y="13109"/>
                      <a:pt x="4337" y="12575"/>
                      <a:pt x="4570" y="12275"/>
                    </a:cubicBezTo>
                    <a:cubicBezTo>
                      <a:pt x="4871" y="11874"/>
                      <a:pt x="5238" y="11541"/>
                      <a:pt x="5671" y="11207"/>
                    </a:cubicBezTo>
                    <a:cubicBezTo>
                      <a:pt x="6072" y="10907"/>
                      <a:pt x="6505" y="10640"/>
                      <a:pt x="6972" y="10373"/>
                    </a:cubicBezTo>
                    <a:cubicBezTo>
                      <a:pt x="7206" y="10273"/>
                      <a:pt x="7406" y="10140"/>
                      <a:pt x="7639" y="10006"/>
                    </a:cubicBezTo>
                    <a:cubicBezTo>
                      <a:pt x="7766" y="9943"/>
                      <a:pt x="8132" y="9670"/>
                      <a:pt x="8312" y="9670"/>
                    </a:cubicBezTo>
                    <a:cubicBezTo>
                      <a:pt x="8319" y="9670"/>
                      <a:pt x="8326" y="9671"/>
                      <a:pt x="8332" y="9672"/>
                    </a:cubicBezTo>
                    <a:lnTo>
                      <a:pt x="8332" y="9672"/>
                    </a:lnTo>
                    <a:lnTo>
                      <a:pt x="6539" y="9373"/>
                    </a:lnTo>
                    <a:cubicBezTo>
                      <a:pt x="6372" y="9339"/>
                      <a:pt x="6205" y="9273"/>
                      <a:pt x="6072" y="9206"/>
                    </a:cubicBezTo>
                    <a:cubicBezTo>
                      <a:pt x="5938" y="9072"/>
                      <a:pt x="5871" y="8939"/>
                      <a:pt x="5838" y="8772"/>
                    </a:cubicBezTo>
                    <a:cubicBezTo>
                      <a:pt x="5538" y="7905"/>
                      <a:pt x="5671" y="6938"/>
                      <a:pt x="6205" y="6137"/>
                    </a:cubicBezTo>
                    <a:cubicBezTo>
                      <a:pt x="6639" y="5503"/>
                      <a:pt x="7372" y="4936"/>
                      <a:pt x="7406" y="4136"/>
                    </a:cubicBezTo>
                    <a:cubicBezTo>
                      <a:pt x="7372" y="3602"/>
                      <a:pt x="7139" y="3068"/>
                      <a:pt x="6772" y="2668"/>
                    </a:cubicBezTo>
                    <a:cubicBezTo>
                      <a:pt x="6005" y="1634"/>
                      <a:pt x="5138" y="666"/>
                      <a:pt x="3970" y="199"/>
                    </a:cubicBezTo>
                    <a:cubicBezTo>
                      <a:pt x="3606" y="68"/>
                      <a:pt x="3212" y="1"/>
                      <a:pt x="2820"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832900" y="1960850"/>
                <a:ext cx="295250" cy="187825"/>
              </a:xfrm>
              <a:custGeom>
                <a:rect b="b" l="l" r="r" t="t"/>
                <a:pathLst>
                  <a:path extrusionOk="0" h="7513" w="11810">
                    <a:moveTo>
                      <a:pt x="5265" y="0"/>
                    </a:moveTo>
                    <a:cubicBezTo>
                      <a:pt x="3815" y="0"/>
                      <a:pt x="2469" y="1041"/>
                      <a:pt x="2469" y="1041"/>
                    </a:cubicBezTo>
                    <a:cubicBezTo>
                      <a:pt x="1835" y="1441"/>
                      <a:pt x="1302" y="1942"/>
                      <a:pt x="835" y="2542"/>
                    </a:cubicBezTo>
                    <a:cubicBezTo>
                      <a:pt x="301" y="3076"/>
                      <a:pt x="1" y="3843"/>
                      <a:pt x="68" y="4610"/>
                    </a:cubicBezTo>
                    <a:lnTo>
                      <a:pt x="935" y="4610"/>
                    </a:lnTo>
                    <a:cubicBezTo>
                      <a:pt x="935" y="4444"/>
                      <a:pt x="1002" y="4243"/>
                      <a:pt x="1035" y="4077"/>
                    </a:cubicBezTo>
                    <a:cubicBezTo>
                      <a:pt x="1102" y="4243"/>
                      <a:pt x="1168" y="4444"/>
                      <a:pt x="1202" y="4610"/>
                    </a:cubicBezTo>
                    <a:cubicBezTo>
                      <a:pt x="1569" y="4577"/>
                      <a:pt x="1969" y="4544"/>
                      <a:pt x="2336" y="4544"/>
                    </a:cubicBezTo>
                    <a:cubicBezTo>
                      <a:pt x="2403" y="4343"/>
                      <a:pt x="2469" y="4143"/>
                      <a:pt x="2603" y="3943"/>
                    </a:cubicBezTo>
                    <a:cubicBezTo>
                      <a:pt x="2703" y="4110"/>
                      <a:pt x="2769" y="4277"/>
                      <a:pt x="2836" y="4410"/>
                    </a:cubicBezTo>
                    <a:cubicBezTo>
                      <a:pt x="3170" y="4410"/>
                      <a:pt x="3503" y="4377"/>
                      <a:pt x="3870" y="4343"/>
                    </a:cubicBezTo>
                    <a:cubicBezTo>
                      <a:pt x="3888" y="4347"/>
                      <a:pt x="3905" y="4349"/>
                      <a:pt x="3921" y="4349"/>
                    </a:cubicBezTo>
                    <a:cubicBezTo>
                      <a:pt x="4064" y="4349"/>
                      <a:pt x="4177" y="4226"/>
                      <a:pt x="4237" y="4077"/>
                    </a:cubicBezTo>
                    <a:lnTo>
                      <a:pt x="4504" y="3409"/>
                    </a:lnTo>
                    <a:cubicBezTo>
                      <a:pt x="4838" y="3943"/>
                      <a:pt x="5004" y="4610"/>
                      <a:pt x="4938" y="5244"/>
                    </a:cubicBezTo>
                    <a:cubicBezTo>
                      <a:pt x="4971" y="5911"/>
                      <a:pt x="4804" y="6612"/>
                      <a:pt x="4471" y="7212"/>
                    </a:cubicBezTo>
                    <a:cubicBezTo>
                      <a:pt x="4771" y="7312"/>
                      <a:pt x="5104" y="7379"/>
                      <a:pt x="5405" y="7512"/>
                    </a:cubicBezTo>
                    <a:cubicBezTo>
                      <a:pt x="5438" y="7312"/>
                      <a:pt x="5505" y="7112"/>
                      <a:pt x="5571" y="6945"/>
                    </a:cubicBezTo>
                    <a:lnTo>
                      <a:pt x="5605" y="7512"/>
                    </a:lnTo>
                    <a:cubicBezTo>
                      <a:pt x="5838" y="7246"/>
                      <a:pt x="5972" y="6912"/>
                      <a:pt x="5972" y="6545"/>
                    </a:cubicBezTo>
                    <a:cubicBezTo>
                      <a:pt x="6072" y="6045"/>
                      <a:pt x="6272" y="5578"/>
                      <a:pt x="6539" y="5144"/>
                    </a:cubicBezTo>
                    <a:cubicBezTo>
                      <a:pt x="6572" y="5077"/>
                      <a:pt x="6639" y="4977"/>
                      <a:pt x="6706" y="4944"/>
                    </a:cubicBezTo>
                    <a:cubicBezTo>
                      <a:pt x="6740" y="4930"/>
                      <a:pt x="6774" y="4924"/>
                      <a:pt x="6806" y="4924"/>
                    </a:cubicBezTo>
                    <a:cubicBezTo>
                      <a:pt x="7091" y="4924"/>
                      <a:pt x="7303" y="5402"/>
                      <a:pt x="7273" y="5611"/>
                    </a:cubicBezTo>
                    <a:cubicBezTo>
                      <a:pt x="7206" y="5878"/>
                      <a:pt x="7006" y="6078"/>
                      <a:pt x="6772" y="6145"/>
                    </a:cubicBezTo>
                    <a:cubicBezTo>
                      <a:pt x="6739" y="6145"/>
                      <a:pt x="6706" y="6178"/>
                      <a:pt x="6706" y="6178"/>
                    </a:cubicBezTo>
                    <a:cubicBezTo>
                      <a:pt x="6672" y="6211"/>
                      <a:pt x="6672" y="6245"/>
                      <a:pt x="6672" y="6312"/>
                    </a:cubicBezTo>
                    <a:cubicBezTo>
                      <a:pt x="6672" y="6678"/>
                      <a:pt x="6606" y="7012"/>
                      <a:pt x="6972" y="7145"/>
                    </a:cubicBezTo>
                    <a:cubicBezTo>
                      <a:pt x="7028" y="7150"/>
                      <a:pt x="7083" y="7152"/>
                      <a:pt x="7139" y="7152"/>
                    </a:cubicBezTo>
                    <a:cubicBezTo>
                      <a:pt x="7524" y="7152"/>
                      <a:pt x="7924" y="7053"/>
                      <a:pt x="8273" y="6879"/>
                    </a:cubicBezTo>
                    <a:cubicBezTo>
                      <a:pt x="8674" y="6712"/>
                      <a:pt x="9041" y="6478"/>
                      <a:pt x="9408" y="6178"/>
                    </a:cubicBezTo>
                    <a:cubicBezTo>
                      <a:pt x="9508" y="6111"/>
                      <a:pt x="10308" y="5378"/>
                      <a:pt x="10241" y="5277"/>
                    </a:cubicBezTo>
                    <a:cubicBezTo>
                      <a:pt x="10075" y="5011"/>
                      <a:pt x="9941" y="4710"/>
                      <a:pt x="9841" y="4444"/>
                    </a:cubicBezTo>
                    <a:lnTo>
                      <a:pt x="9841" y="4444"/>
                    </a:lnTo>
                    <a:lnTo>
                      <a:pt x="10075" y="4644"/>
                    </a:lnTo>
                    <a:cubicBezTo>
                      <a:pt x="10542" y="4577"/>
                      <a:pt x="11075" y="4377"/>
                      <a:pt x="11109" y="3910"/>
                    </a:cubicBezTo>
                    <a:cubicBezTo>
                      <a:pt x="11109" y="3576"/>
                      <a:pt x="10909" y="3276"/>
                      <a:pt x="10642" y="3109"/>
                    </a:cubicBezTo>
                    <a:lnTo>
                      <a:pt x="10642" y="3109"/>
                    </a:lnTo>
                    <a:cubicBezTo>
                      <a:pt x="10875" y="3176"/>
                      <a:pt x="11075" y="3276"/>
                      <a:pt x="11309" y="3409"/>
                    </a:cubicBezTo>
                    <a:cubicBezTo>
                      <a:pt x="11442" y="3109"/>
                      <a:pt x="11609" y="2809"/>
                      <a:pt x="11809" y="2542"/>
                    </a:cubicBezTo>
                    <a:cubicBezTo>
                      <a:pt x="11109" y="2509"/>
                      <a:pt x="10408" y="2342"/>
                      <a:pt x="9741" y="2008"/>
                    </a:cubicBezTo>
                    <a:cubicBezTo>
                      <a:pt x="8474" y="1441"/>
                      <a:pt x="7273" y="441"/>
                      <a:pt x="5905" y="74"/>
                    </a:cubicBezTo>
                    <a:cubicBezTo>
                      <a:pt x="5692" y="23"/>
                      <a:pt x="5478" y="0"/>
                      <a:pt x="5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859600" y="1970075"/>
                <a:ext cx="155975" cy="87700"/>
              </a:xfrm>
              <a:custGeom>
                <a:rect b="b" l="l" r="r" t="t"/>
                <a:pathLst>
                  <a:path extrusionOk="0" h="3508" w="6239">
                    <a:moveTo>
                      <a:pt x="2339" y="0"/>
                    </a:moveTo>
                    <a:cubicBezTo>
                      <a:pt x="1961" y="0"/>
                      <a:pt x="1725" y="72"/>
                      <a:pt x="1735" y="72"/>
                    </a:cubicBezTo>
                    <a:cubicBezTo>
                      <a:pt x="0" y="1273"/>
                      <a:pt x="67" y="1940"/>
                      <a:pt x="67" y="1940"/>
                    </a:cubicBezTo>
                    <a:cubicBezTo>
                      <a:pt x="641" y="1511"/>
                      <a:pt x="1257" y="1344"/>
                      <a:pt x="1870" y="1344"/>
                    </a:cubicBezTo>
                    <a:cubicBezTo>
                      <a:pt x="4074" y="1344"/>
                      <a:pt x="6238" y="3507"/>
                      <a:pt x="6238" y="3507"/>
                    </a:cubicBezTo>
                    <a:cubicBezTo>
                      <a:pt x="5097" y="441"/>
                      <a:pt x="3278" y="0"/>
                      <a:pt x="23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791200" y="2763825"/>
                <a:ext cx="228525" cy="546600"/>
              </a:xfrm>
              <a:custGeom>
                <a:rect b="b" l="l" r="r" t="t"/>
                <a:pathLst>
                  <a:path extrusionOk="0" h="21864" w="9141">
                    <a:moveTo>
                      <a:pt x="2854" y="1"/>
                    </a:moveTo>
                    <a:cubicBezTo>
                      <a:pt x="2735" y="1"/>
                      <a:pt x="2670" y="15"/>
                      <a:pt x="2670" y="44"/>
                    </a:cubicBezTo>
                    <a:cubicBezTo>
                      <a:pt x="2670" y="278"/>
                      <a:pt x="4337" y="10052"/>
                      <a:pt x="3904" y="11086"/>
                    </a:cubicBezTo>
                    <a:cubicBezTo>
                      <a:pt x="3237" y="12687"/>
                      <a:pt x="2536" y="14221"/>
                      <a:pt x="1836" y="15789"/>
                    </a:cubicBezTo>
                    <a:cubicBezTo>
                      <a:pt x="1402" y="16723"/>
                      <a:pt x="835" y="17624"/>
                      <a:pt x="468" y="18591"/>
                    </a:cubicBezTo>
                    <a:cubicBezTo>
                      <a:pt x="234" y="19091"/>
                      <a:pt x="101" y="19625"/>
                      <a:pt x="34" y="20159"/>
                    </a:cubicBezTo>
                    <a:cubicBezTo>
                      <a:pt x="1" y="20592"/>
                      <a:pt x="101" y="21059"/>
                      <a:pt x="301" y="21493"/>
                    </a:cubicBezTo>
                    <a:cubicBezTo>
                      <a:pt x="351" y="21669"/>
                      <a:pt x="477" y="21864"/>
                      <a:pt x="650" y="21864"/>
                    </a:cubicBezTo>
                    <a:cubicBezTo>
                      <a:pt x="707" y="21864"/>
                      <a:pt x="769" y="21843"/>
                      <a:pt x="835" y="21793"/>
                    </a:cubicBezTo>
                    <a:cubicBezTo>
                      <a:pt x="1035" y="21626"/>
                      <a:pt x="1035" y="21326"/>
                      <a:pt x="1168" y="21159"/>
                    </a:cubicBezTo>
                    <a:cubicBezTo>
                      <a:pt x="1402" y="20893"/>
                      <a:pt x="1635" y="20626"/>
                      <a:pt x="1869" y="20359"/>
                    </a:cubicBezTo>
                    <a:cubicBezTo>
                      <a:pt x="2469" y="19658"/>
                      <a:pt x="3036" y="18958"/>
                      <a:pt x="3637" y="18257"/>
                    </a:cubicBezTo>
                    <a:cubicBezTo>
                      <a:pt x="4738" y="16890"/>
                      <a:pt x="5905" y="15522"/>
                      <a:pt x="6906" y="14088"/>
                    </a:cubicBezTo>
                    <a:cubicBezTo>
                      <a:pt x="7907" y="12753"/>
                      <a:pt x="8574" y="11186"/>
                      <a:pt x="8874" y="9551"/>
                    </a:cubicBezTo>
                    <a:cubicBezTo>
                      <a:pt x="9141" y="8184"/>
                      <a:pt x="8874" y="1912"/>
                      <a:pt x="8874" y="1912"/>
                    </a:cubicBezTo>
                    <a:cubicBezTo>
                      <a:pt x="8132" y="904"/>
                      <a:pt x="3803" y="1"/>
                      <a:pt x="2854" y="1"/>
                    </a:cubicBez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3705675" y="2693750"/>
                <a:ext cx="208825" cy="775450"/>
              </a:xfrm>
              <a:custGeom>
                <a:rect b="b" l="l" r="r" t="t"/>
                <a:pathLst>
                  <a:path extrusionOk="0" h="31018" w="8353">
                    <a:moveTo>
                      <a:pt x="2787" y="1"/>
                    </a:moveTo>
                    <a:cubicBezTo>
                      <a:pt x="1269" y="1"/>
                      <a:pt x="0" y="1506"/>
                      <a:pt x="20" y="3381"/>
                    </a:cubicBezTo>
                    <a:cubicBezTo>
                      <a:pt x="86" y="6617"/>
                      <a:pt x="2988" y="12788"/>
                      <a:pt x="3122" y="14589"/>
                    </a:cubicBezTo>
                    <a:cubicBezTo>
                      <a:pt x="3289" y="16390"/>
                      <a:pt x="2488" y="17424"/>
                      <a:pt x="2488" y="19659"/>
                    </a:cubicBezTo>
                    <a:cubicBezTo>
                      <a:pt x="2488" y="21894"/>
                      <a:pt x="4156" y="24596"/>
                      <a:pt x="3956" y="25830"/>
                    </a:cubicBezTo>
                    <a:cubicBezTo>
                      <a:pt x="3856" y="26231"/>
                      <a:pt x="3822" y="26631"/>
                      <a:pt x="3856" y="27031"/>
                    </a:cubicBezTo>
                    <a:cubicBezTo>
                      <a:pt x="3856" y="27198"/>
                      <a:pt x="3922" y="27332"/>
                      <a:pt x="3956" y="27598"/>
                    </a:cubicBezTo>
                    <a:cubicBezTo>
                      <a:pt x="4022" y="28132"/>
                      <a:pt x="4556" y="28766"/>
                      <a:pt x="5357" y="30100"/>
                    </a:cubicBezTo>
                    <a:cubicBezTo>
                      <a:pt x="5764" y="30762"/>
                      <a:pt x="6636" y="31018"/>
                      <a:pt x="7291" y="31018"/>
                    </a:cubicBezTo>
                    <a:cubicBezTo>
                      <a:pt x="7923" y="31018"/>
                      <a:pt x="8352" y="30778"/>
                      <a:pt x="7959" y="30434"/>
                    </a:cubicBezTo>
                    <a:cubicBezTo>
                      <a:pt x="7191" y="29767"/>
                      <a:pt x="6724" y="28199"/>
                      <a:pt x="6591" y="26898"/>
                    </a:cubicBezTo>
                    <a:cubicBezTo>
                      <a:pt x="6457" y="25564"/>
                      <a:pt x="6591" y="15490"/>
                      <a:pt x="6591" y="14022"/>
                    </a:cubicBezTo>
                    <a:cubicBezTo>
                      <a:pt x="6591" y="12588"/>
                      <a:pt x="6291" y="8685"/>
                      <a:pt x="6257" y="7651"/>
                    </a:cubicBezTo>
                    <a:cubicBezTo>
                      <a:pt x="6224" y="5983"/>
                      <a:pt x="6091" y="2814"/>
                      <a:pt x="6091" y="2814"/>
                    </a:cubicBezTo>
                    <a:cubicBezTo>
                      <a:pt x="5123" y="794"/>
                      <a:pt x="3889" y="1"/>
                      <a:pt x="2787"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705671" y="2754126"/>
                <a:ext cx="307750" cy="106800"/>
              </a:xfrm>
              <a:custGeom>
                <a:rect b="b" l="l" r="r" t="t"/>
                <a:pathLst>
                  <a:path extrusionOk="0" h="4272" w="12310">
                    <a:moveTo>
                      <a:pt x="2014" y="1"/>
                    </a:moveTo>
                    <a:cubicBezTo>
                      <a:pt x="1325" y="1"/>
                      <a:pt x="641" y="171"/>
                      <a:pt x="1" y="502"/>
                    </a:cubicBezTo>
                    <a:lnTo>
                      <a:pt x="1" y="902"/>
                    </a:lnTo>
                    <a:cubicBezTo>
                      <a:pt x="1" y="902"/>
                      <a:pt x="973" y="578"/>
                      <a:pt x="2126" y="578"/>
                    </a:cubicBezTo>
                    <a:cubicBezTo>
                      <a:pt x="2895" y="578"/>
                      <a:pt x="3743" y="722"/>
                      <a:pt x="4437" y="1203"/>
                    </a:cubicBezTo>
                    <a:cubicBezTo>
                      <a:pt x="4704" y="1403"/>
                      <a:pt x="4971" y="1603"/>
                      <a:pt x="5271" y="1803"/>
                    </a:cubicBezTo>
                    <a:lnTo>
                      <a:pt x="5738" y="2170"/>
                    </a:lnTo>
                    <a:cubicBezTo>
                      <a:pt x="5805" y="2237"/>
                      <a:pt x="5905" y="2303"/>
                      <a:pt x="5971" y="2370"/>
                    </a:cubicBezTo>
                    <a:cubicBezTo>
                      <a:pt x="6005" y="2404"/>
                      <a:pt x="6072" y="2437"/>
                      <a:pt x="6138" y="2470"/>
                    </a:cubicBezTo>
                    <a:lnTo>
                      <a:pt x="6138" y="1770"/>
                    </a:lnTo>
                    <a:lnTo>
                      <a:pt x="6272" y="1836"/>
                    </a:lnTo>
                    <a:cubicBezTo>
                      <a:pt x="6305" y="1870"/>
                      <a:pt x="6305" y="1870"/>
                      <a:pt x="6305" y="1870"/>
                    </a:cubicBezTo>
                    <a:cubicBezTo>
                      <a:pt x="6305" y="1870"/>
                      <a:pt x="6305" y="1903"/>
                      <a:pt x="6305" y="1903"/>
                    </a:cubicBezTo>
                    <a:cubicBezTo>
                      <a:pt x="6338" y="2070"/>
                      <a:pt x="6405" y="2237"/>
                      <a:pt x="6438" y="2404"/>
                    </a:cubicBezTo>
                    <a:cubicBezTo>
                      <a:pt x="6438" y="2470"/>
                      <a:pt x="6438" y="2537"/>
                      <a:pt x="6438" y="2637"/>
                    </a:cubicBezTo>
                    <a:cubicBezTo>
                      <a:pt x="6472" y="2704"/>
                      <a:pt x="6472" y="2704"/>
                      <a:pt x="6539" y="2770"/>
                    </a:cubicBezTo>
                    <a:cubicBezTo>
                      <a:pt x="6772" y="2904"/>
                      <a:pt x="6972" y="3037"/>
                      <a:pt x="7206" y="3171"/>
                    </a:cubicBezTo>
                    <a:cubicBezTo>
                      <a:pt x="7673" y="3471"/>
                      <a:pt x="8173" y="3704"/>
                      <a:pt x="8707" y="3905"/>
                    </a:cubicBezTo>
                    <a:cubicBezTo>
                      <a:pt x="9341" y="4138"/>
                      <a:pt x="9974" y="4272"/>
                      <a:pt x="10641" y="4272"/>
                    </a:cubicBezTo>
                    <a:cubicBezTo>
                      <a:pt x="10975" y="4272"/>
                      <a:pt x="11309" y="4272"/>
                      <a:pt x="11642" y="4205"/>
                    </a:cubicBezTo>
                    <a:cubicBezTo>
                      <a:pt x="11809" y="4171"/>
                      <a:pt x="11976" y="4138"/>
                      <a:pt x="12143" y="4105"/>
                    </a:cubicBezTo>
                    <a:cubicBezTo>
                      <a:pt x="12209" y="4071"/>
                      <a:pt x="12276" y="4071"/>
                      <a:pt x="12309" y="4005"/>
                    </a:cubicBezTo>
                    <a:cubicBezTo>
                      <a:pt x="12309" y="3905"/>
                      <a:pt x="12309" y="3838"/>
                      <a:pt x="12309" y="3738"/>
                    </a:cubicBezTo>
                    <a:lnTo>
                      <a:pt x="12309" y="3604"/>
                    </a:lnTo>
                    <a:cubicBezTo>
                      <a:pt x="12286" y="3485"/>
                      <a:pt x="12091" y="3468"/>
                      <a:pt x="11946" y="3468"/>
                    </a:cubicBezTo>
                    <a:cubicBezTo>
                      <a:pt x="11888" y="3468"/>
                      <a:pt x="11838" y="3471"/>
                      <a:pt x="11809" y="3471"/>
                    </a:cubicBezTo>
                    <a:lnTo>
                      <a:pt x="11008" y="3471"/>
                    </a:lnTo>
                    <a:cubicBezTo>
                      <a:pt x="9574" y="3404"/>
                      <a:pt x="8206" y="2971"/>
                      <a:pt x="6972" y="2237"/>
                    </a:cubicBezTo>
                    <a:cubicBezTo>
                      <a:pt x="5705" y="1469"/>
                      <a:pt x="4537" y="469"/>
                      <a:pt x="3069" y="135"/>
                    </a:cubicBezTo>
                    <a:cubicBezTo>
                      <a:pt x="2720" y="45"/>
                      <a:pt x="2366" y="1"/>
                      <a:pt x="2014" y="1"/>
                    </a:cubicBez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579400" y="2204525"/>
                <a:ext cx="728050" cy="696075"/>
              </a:xfrm>
              <a:custGeom>
                <a:rect b="b" l="l" r="r" t="t"/>
                <a:pathLst>
                  <a:path extrusionOk="0" h="27843" w="29122">
                    <a:moveTo>
                      <a:pt x="11642" y="0"/>
                    </a:moveTo>
                    <a:cubicBezTo>
                      <a:pt x="11642" y="0"/>
                      <a:pt x="10574" y="1435"/>
                      <a:pt x="9907" y="4303"/>
                    </a:cubicBezTo>
                    <a:cubicBezTo>
                      <a:pt x="9240" y="7172"/>
                      <a:pt x="9574" y="9807"/>
                      <a:pt x="6605" y="12443"/>
                    </a:cubicBezTo>
                    <a:cubicBezTo>
                      <a:pt x="5471" y="13510"/>
                      <a:pt x="4970" y="15111"/>
                      <a:pt x="5371" y="16646"/>
                    </a:cubicBezTo>
                    <a:cubicBezTo>
                      <a:pt x="5237" y="16712"/>
                      <a:pt x="5337" y="17079"/>
                      <a:pt x="5237" y="17246"/>
                    </a:cubicBezTo>
                    <a:cubicBezTo>
                      <a:pt x="5104" y="17413"/>
                      <a:pt x="4970" y="17546"/>
                      <a:pt x="4804" y="17680"/>
                    </a:cubicBezTo>
                    <a:cubicBezTo>
                      <a:pt x="4537" y="17846"/>
                      <a:pt x="4270" y="17980"/>
                      <a:pt x="3970" y="18080"/>
                    </a:cubicBezTo>
                    <a:cubicBezTo>
                      <a:pt x="3536" y="18247"/>
                      <a:pt x="3069" y="18247"/>
                      <a:pt x="2635" y="18347"/>
                    </a:cubicBezTo>
                    <a:cubicBezTo>
                      <a:pt x="1968" y="18514"/>
                      <a:pt x="1368" y="18880"/>
                      <a:pt x="968" y="19414"/>
                    </a:cubicBezTo>
                    <a:cubicBezTo>
                      <a:pt x="701" y="19748"/>
                      <a:pt x="501" y="20148"/>
                      <a:pt x="334" y="20548"/>
                    </a:cubicBezTo>
                    <a:cubicBezTo>
                      <a:pt x="134" y="21182"/>
                      <a:pt x="0" y="21849"/>
                      <a:pt x="0" y="22550"/>
                    </a:cubicBezTo>
                    <a:cubicBezTo>
                      <a:pt x="100" y="23217"/>
                      <a:pt x="367" y="23851"/>
                      <a:pt x="767" y="24384"/>
                    </a:cubicBezTo>
                    <a:cubicBezTo>
                      <a:pt x="1068" y="24918"/>
                      <a:pt x="1535" y="25352"/>
                      <a:pt x="2068" y="25685"/>
                    </a:cubicBezTo>
                    <a:cubicBezTo>
                      <a:pt x="2202" y="25752"/>
                      <a:pt x="2335" y="25752"/>
                      <a:pt x="2469" y="25752"/>
                    </a:cubicBezTo>
                    <a:cubicBezTo>
                      <a:pt x="2502" y="25752"/>
                      <a:pt x="2535" y="25752"/>
                      <a:pt x="2569" y="25719"/>
                    </a:cubicBezTo>
                    <a:cubicBezTo>
                      <a:pt x="2569" y="25685"/>
                      <a:pt x="2535" y="25519"/>
                      <a:pt x="2535" y="25485"/>
                    </a:cubicBezTo>
                    <a:cubicBezTo>
                      <a:pt x="2569" y="25419"/>
                      <a:pt x="2602" y="25352"/>
                      <a:pt x="2669" y="25285"/>
                    </a:cubicBezTo>
                    <a:cubicBezTo>
                      <a:pt x="2969" y="24985"/>
                      <a:pt x="3269" y="24685"/>
                      <a:pt x="3603" y="24384"/>
                    </a:cubicBezTo>
                    <a:cubicBezTo>
                      <a:pt x="3903" y="24051"/>
                      <a:pt x="4170" y="23684"/>
                      <a:pt x="4503" y="23350"/>
                    </a:cubicBezTo>
                    <a:cubicBezTo>
                      <a:pt x="5352" y="22525"/>
                      <a:pt x="6467" y="22083"/>
                      <a:pt x="7613" y="22083"/>
                    </a:cubicBezTo>
                    <a:cubicBezTo>
                      <a:pt x="8089" y="22083"/>
                      <a:pt x="8570" y="22160"/>
                      <a:pt x="9040" y="22316"/>
                    </a:cubicBezTo>
                    <a:cubicBezTo>
                      <a:pt x="9907" y="22616"/>
                      <a:pt x="10675" y="23117"/>
                      <a:pt x="11575" y="23317"/>
                    </a:cubicBezTo>
                    <a:cubicBezTo>
                      <a:pt x="12476" y="23517"/>
                      <a:pt x="13343" y="23751"/>
                      <a:pt x="14244" y="24051"/>
                    </a:cubicBezTo>
                    <a:cubicBezTo>
                      <a:pt x="16679" y="25018"/>
                      <a:pt x="20215" y="27453"/>
                      <a:pt x="23517" y="27820"/>
                    </a:cubicBezTo>
                    <a:cubicBezTo>
                      <a:pt x="23697" y="27834"/>
                      <a:pt x="23882" y="27842"/>
                      <a:pt x="24071" y="27842"/>
                    </a:cubicBezTo>
                    <a:cubicBezTo>
                      <a:pt x="24338" y="27842"/>
                      <a:pt x="24611" y="27826"/>
                      <a:pt x="24885" y="27787"/>
                    </a:cubicBezTo>
                    <a:cubicBezTo>
                      <a:pt x="26553" y="27487"/>
                      <a:pt x="28020" y="26519"/>
                      <a:pt x="28988" y="25118"/>
                    </a:cubicBezTo>
                    <a:cubicBezTo>
                      <a:pt x="29121" y="24785"/>
                      <a:pt x="24918" y="24885"/>
                      <a:pt x="20548" y="21649"/>
                    </a:cubicBezTo>
                    <a:cubicBezTo>
                      <a:pt x="16145" y="18413"/>
                      <a:pt x="16212" y="16579"/>
                      <a:pt x="16679" y="12576"/>
                    </a:cubicBezTo>
                    <a:cubicBezTo>
                      <a:pt x="17146" y="8573"/>
                      <a:pt x="18947" y="7739"/>
                      <a:pt x="18947" y="7739"/>
                    </a:cubicBezTo>
                    <a:cubicBezTo>
                      <a:pt x="17346" y="2869"/>
                      <a:pt x="19548" y="1301"/>
                      <a:pt x="19548" y="1301"/>
                    </a:cubicBezTo>
                    <a:lnTo>
                      <a:pt x="19014" y="1134"/>
                    </a:lnTo>
                    <a:cubicBezTo>
                      <a:pt x="14878" y="2736"/>
                      <a:pt x="14577" y="4937"/>
                      <a:pt x="14577" y="4937"/>
                    </a:cubicBezTo>
                    <a:cubicBezTo>
                      <a:pt x="12809" y="3703"/>
                      <a:pt x="11875" y="234"/>
                      <a:pt x="11875" y="234"/>
                    </a:cubicBezTo>
                    <a:lnTo>
                      <a:pt x="11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783700" y="2185650"/>
                <a:ext cx="341950" cy="357100"/>
              </a:xfrm>
              <a:custGeom>
                <a:rect b="b" l="l" r="r" t="t"/>
                <a:pathLst>
                  <a:path extrusionOk="0" h="14284" w="13678">
                    <a:moveTo>
                      <a:pt x="2025" y="1"/>
                    </a:moveTo>
                    <a:cubicBezTo>
                      <a:pt x="1455" y="1"/>
                      <a:pt x="912" y="262"/>
                      <a:pt x="568" y="722"/>
                    </a:cubicBezTo>
                    <a:cubicBezTo>
                      <a:pt x="34" y="1356"/>
                      <a:pt x="1" y="2256"/>
                      <a:pt x="34" y="3057"/>
                    </a:cubicBezTo>
                    <a:cubicBezTo>
                      <a:pt x="67" y="5125"/>
                      <a:pt x="301" y="7193"/>
                      <a:pt x="701" y="9228"/>
                    </a:cubicBezTo>
                    <a:cubicBezTo>
                      <a:pt x="801" y="9795"/>
                      <a:pt x="1001" y="10396"/>
                      <a:pt x="1368" y="10896"/>
                    </a:cubicBezTo>
                    <a:cubicBezTo>
                      <a:pt x="1769" y="11296"/>
                      <a:pt x="2236" y="11630"/>
                      <a:pt x="2769" y="11863"/>
                    </a:cubicBezTo>
                    <a:cubicBezTo>
                      <a:pt x="5004" y="12964"/>
                      <a:pt x="7273" y="14065"/>
                      <a:pt x="9741" y="14265"/>
                    </a:cubicBezTo>
                    <a:cubicBezTo>
                      <a:pt x="9908" y="14276"/>
                      <a:pt x="10071" y="14284"/>
                      <a:pt x="10233" y="14284"/>
                    </a:cubicBezTo>
                    <a:cubicBezTo>
                      <a:pt x="10556" y="14284"/>
                      <a:pt x="10875" y="14254"/>
                      <a:pt x="11209" y="14165"/>
                    </a:cubicBezTo>
                    <a:cubicBezTo>
                      <a:pt x="11676" y="14031"/>
                      <a:pt x="12109" y="13798"/>
                      <a:pt x="12476" y="13498"/>
                    </a:cubicBezTo>
                    <a:cubicBezTo>
                      <a:pt x="12743" y="13264"/>
                      <a:pt x="13344" y="12797"/>
                      <a:pt x="13377" y="12397"/>
                    </a:cubicBezTo>
                    <a:lnTo>
                      <a:pt x="13377" y="12397"/>
                    </a:lnTo>
                    <a:cubicBezTo>
                      <a:pt x="13269" y="12428"/>
                      <a:pt x="13168" y="12473"/>
                      <a:pt x="13074" y="12529"/>
                    </a:cubicBezTo>
                    <a:lnTo>
                      <a:pt x="13074" y="12529"/>
                    </a:lnTo>
                    <a:cubicBezTo>
                      <a:pt x="13339" y="12284"/>
                      <a:pt x="13554" y="11975"/>
                      <a:pt x="13677" y="11630"/>
                    </a:cubicBezTo>
                    <a:cubicBezTo>
                      <a:pt x="13643" y="11624"/>
                      <a:pt x="13608" y="11621"/>
                      <a:pt x="13572" y="11621"/>
                    </a:cubicBezTo>
                    <a:cubicBezTo>
                      <a:pt x="13415" y="11621"/>
                      <a:pt x="13246" y="11674"/>
                      <a:pt x="13093" y="11765"/>
                    </a:cubicBezTo>
                    <a:lnTo>
                      <a:pt x="13093" y="11765"/>
                    </a:lnTo>
                    <a:cubicBezTo>
                      <a:pt x="13185" y="11693"/>
                      <a:pt x="13206" y="11578"/>
                      <a:pt x="13177" y="11463"/>
                    </a:cubicBezTo>
                    <a:cubicBezTo>
                      <a:pt x="13131" y="11456"/>
                      <a:pt x="13085" y="11453"/>
                      <a:pt x="13041" y="11453"/>
                    </a:cubicBezTo>
                    <a:cubicBezTo>
                      <a:pt x="12444" y="11453"/>
                      <a:pt x="11999" y="12039"/>
                      <a:pt x="11409" y="12163"/>
                    </a:cubicBezTo>
                    <a:lnTo>
                      <a:pt x="10842" y="12163"/>
                    </a:lnTo>
                    <a:cubicBezTo>
                      <a:pt x="10508" y="12197"/>
                      <a:pt x="10241" y="12297"/>
                      <a:pt x="9975" y="12464"/>
                    </a:cubicBezTo>
                    <a:cubicBezTo>
                      <a:pt x="9824" y="12522"/>
                      <a:pt x="9691" y="12547"/>
                      <a:pt x="9567" y="12547"/>
                    </a:cubicBezTo>
                    <a:cubicBezTo>
                      <a:pt x="9197" y="12547"/>
                      <a:pt x="8915" y="12322"/>
                      <a:pt x="8540" y="12097"/>
                    </a:cubicBezTo>
                    <a:cubicBezTo>
                      <a:pt x="8040" y="11830"/>
                      <a:pt x="7539" y="11430"/>
                      <a:pt x="7039" y="11096"/>
                    </a:cubicBezTo>
                    <a:lnTo>
                      <a:pt x="6439" y="10729"/>
                    </a:lnTo>
                    <a:cubicBezTo>
                      <a:pt x="5872" y="10396"/>
                      <a:pt x="5305" y="9962"/>
                      <a:pt x="4871" y="9462"/>
                    </a:cubicBezTo>
                    <a:cubicBezTo>
                      <a:pt x="4104" y="8561"/>
                      <a:pt x="3904" y="7327"/>
                      <a:pt x="3737" y="6159"/>
                    </a:cubicBezTo>
                    <a:cubicBezTo>
                      <a:pt x="3570" y="5459"/>
                      <a:pt x="3470" y="4758"/>
                      <a:pt x="3470" y="4024"/>
                    </a:cubicBezTo>
                    <a:cubicBezTo>
                      <a:pt x="3570" y="3224"/>
                      <a:pt x="3603" y="2390"/>
                      <a:pt x="3570" y="1589"/>
                    </a:cubicBezTo>
                    <a:cubicBezTo>
                      <a:pt x="3570" y="1322"/>
                      <a:pt x="3537" y="1056"/>
                      <a:pt x="3470" y="789"/>
                    </a:cubicBezTo>
                    <a:cubicBezTo>
                      <a:pt x="3303" y="255"/>
                      <a:pt x="2836" y="122"/>
                      <a:pt x="2302" y="21"/>
                    </a:cubicBezTo>
                    <a:cubicBezTo>
                      <a:pt x="2210" y="8"/>
                      <a:pt x="2117" y="1"/>
                      <a:pt x="2025"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831250" y="2236975"/>
                <a:ext cx="284375" cy="237150"/>
              </a:xfrm>
              <a:custGeom>
                <a:rect b="b" l="l" r="r" t="t"/>
                <a:pathLst>
                  <a:path extrusionOk="0" h="9486" w="11375">
                    <a:moveTo>
                      <a:pt x="9518" y="0"/>
                    </a:moveTo>
                    <a:cubicBezTo>
                      <a:pt x="9418" y="0"/>
                      <a:pt x="9323" y="29"/>
                      <a:pt x="9240" y="70"/>
                    </a:cubicBezTo>
                    <a:cubicBezTo>
                      <a:pt x="9140" y="137"/>
                      <a:pt x="9040" y="237"/>
                      <a:pt x="8973" y="370"/>
                    </a:cubicBezTo>
                    <a:cubicBezTo>
                      <a:pt x="8006" y="2272"/>
                      <a:pt x="7939" y="4506"/>
                      <a:pt x="8873" y="6475"/>
                    </a:cubicBezTo>
                    <a:cubicBezTo>
                      <a:pt x="8873" y="6475"/>
                      <a:pt x="7239" y="6541"/>
                      <a:pt x="7072" y="6541"/>
                    </a:cubicBezTo>
                    <a:cubicBezTo>
                      <a:pt x="6438" y="6475"/>
                      <a:pt x="5804" y="6341"/>
                      <a:pt x="5204" y="6108"/>
                    </a:cubicBezTo>
                    <a:cubicBezTo>
                      <a:pt x="4136" y="5641"/>
                      <a:pt x="3102" y="5074"/>
                      <a:pt x="2202" y="4340"/>
                    </a:cubicBezTo>
                    <a:cubicBezTo>
                      <a:pt x="1801" y="4106"/>
                      <a:pt x="1568" y="3706"/>
                      <a:pt x="1535" y="3272"/>
                    </a:cubicBezTo>
                    <a:cubicBezTo>
                      <a:pt x="1501" y="2839"/>
                      <a:pt x="1501" y="2438"/>
                      <a:pt x="1501" y="2005"/>
                    </a:cubicBezTo>
                    <a:cubicBezTo>
                      <a:pt x="1501" y="1771"/>
                      <a:pt x="1501" y="1504"/>
                      <a:pt x="1434" y="1271"/>
                    </a:cubicBezTo>
                    <a:cubicBezTo>
                      <a:pt x="1384" y="1070"/>
                      <a:pt x="1070" y="586"/>
                      <a:pt x="846" y="586"/>
                    </a:cubicBezTo>
                    <a:cubicBezTo>
                      <a:pt x="772" y="586"/>
                      <a:pt x="709" y="638"/>
                      <a:pt x="667" y="770"/>
                    </a:cubicBezTo>
                    <a:cubicBezTo>
                      <a:pt x="567" y="1204"/>
                      <a:pt x="834" y="1704"/>
                      <a:pt x="801" y="2171"/>
                    </a:cubicBezTo>
                    <a:cubicBezTo>
                      <a:pt x="767" y="2805"/>
                      <a:pt x="601" y="3406"/>
                      <a:pt x="300" y="3973"/>
                    </a:cubicBezTo>
                    <a:cubicBezTo>
                      <a:pt x="167" y="4273"/>
                      <a:pt x="0" y="4540"/>
                      <a:pt x="100" y="4807"/>
                    </a:cubicBezTo>
                    <a:cubicBezTo>
                      <a:pt x="234" y="5107"/>
                      <a:pt x="567" y="5174"/>
                      <a:pt x="834" y="5274"/>
                    </a:cubicBezTo>
                    <a:cubicBezTo>
                      <a:pt x="1768" y="5574"/>
                      <a:pt x="2368" y="6308"/>
                      <a:pt x="3136" y="6875"/>
                    </a:cubicBezTo>
                    <a:cubicBezTo>
                      <a:pt x="3970" y="7475"/>
                      <a:pt x="4870" y="8009"/>
                      <a:pt x="5771" y="8443"/>
                    </a:cubicBezTo>
                    <a:cubicBezTo>
                      <a:pt x="6672" y="8876"/>
                      <a:pt x="7572" y="9176"/>
                      <a:pt x="8540" y="9343"/>
                    </a:cubicBezTo>
                    <a:cubicBezTo>
                      <a:pt x="8828" y="9391"/>
                      <a:pt x="9362" y="9486"/>
                      <a:pt x="9870" y="9486"/>
                    </a:cubicBezTo>
                    <a:cubicBezTo>
                      <a:pt x="10419" y="9486"/>
                      <a:pt x="10936" y="9375"/>
                      <a:pt x="11075" y="8976"/>
                    </a:cubicBezTo>
                    <a:cubicBezTo>
                      <a:pt x="11141" y="8810"/>
                      <a:pt x="11175" y="8609"/>
                      <a:pt x="11141" y="8443"/>
                    </a:cubicBezTo>
                    <a:cubicBezTo>
                      <a:pt x="11141" y="6775"/>
                      <a:pt x="11342" y="5207"/>
                      <a:pt x="11342" y="3539"/>
                    </a:cubicBezTo>
                    <a:cubicBezTo>
                      <a:pt x="11375" y="2839"/>
                      <a:pt x="11308" y="2138"/>
                      <a:pt x="11108" y="1471"/>
                    </a:cubicBezTo>
                    <a:cubicBezTo>
                      <a:pt x="10908" y="770"/>
                      <a:pt x="10374" y="237"/>
                      <a:pt x="9707" y="37"/>
                    </a:cubicBezTo>
                    <a:cubicBezTo>
                      <a:pt x="9643" y="11"/>
                      <a:pt x="9580" y="0"/>
                      <a:pt x="9518" y="0"/>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565229" y="2655379"/>
                <a:ext cx="635475" cy="242160"/>
              </a:xfrm>
              <a:custGeom>
                <a:rect b="b" l="l" r="r" t="t"/>
                <a:pathLst>
                  <a:path extrusionOk="0" h="9809" w="25419">
                    <a:moveTo>
                      <a:pt x="5509" y="1"/>
                    </a:moveTo>
                    <a:cubicBezTo>
                      <a:pt x="4794" y="1"/>
                      <a:pt x="4085" y="95"/>
                      <a:pt x="3403" y="313"/>
                    </a:cubicBezTo>
                    <a:cubicBezTo>
                      <a:pt x="867" y="1080"/>
                      <a:pt x="0" y="3648"/>
                      <a:pt x="901" y="6050"/>
                    </a:cubicBezTo>
                    <a:cubicBezTo>
                      <a:pt x="1134" y="6751"/>
                      <a:pt x="1701" y="7351"/>
                      <a:pt x="2369" y="7618"/>
                    </a:cubicBezTo>
                    <a:cubicBezTo>
                      <a:pt x="2764" y="7758"/>
                      <a:pt x="3159" y="7816"/>
                      <a:pt x="3555" y="7816"/>
                    </a:cubicBezTo>
                    <a:cubicBezTo>
                      <a:pt x="3726" y="7816"/>
                      <a:pt x="3898" y="7805"/>
                      <a:pt x="4070" y="7785"/>
                    </a:cubicBezTo>
                    <a:cubicBezTo>
                      <a:pt x="3770" y="7785"/>
                      <a:pt x="3469" y="7651"/>
                      <a:pt x="3269" y="7451"/>
                    </a:cubicBezTo>
                    <a:cubicBezTo>
                      <a:pt x="2969" y="7218"/>
                      <a:pt x="3736" y="6150"/>
                      <a:pt x="3870" y="5950"/>
                    </a:cubicBezTo>
                    <a:cubicBezTo>
                      <a:pt x="4237" y="5483"/>
                      <a:pt x="4704" y="5083"/>
                      <a:pt x="5237" y="4749"/>
                    </a:cubicBezTo>
                    <a:lnTo>
                      <a:pt x="5371" y="4683"/>
                    </a:lnTo>
                    <a:cubicBezTo>
                      <a:pt x="6100" y="4283"/>
                      <a:pt x="6895" y="4065"/>
                      <a:pt x="7698" y="4065"/>
                    </a:cubicBezTo>
                    <a:cubicBezTo>
                      <a:pt x="8034" y="4065"/>
                      <a:pt x="8372" y="4103"/>
                      <a:pt x="8706" y="4182"/>
                    </a:cubicBezTo>
                    <a:cubicBezTo>
                      <a:pt x="10174" y="4549"/>
                      <a:pt x="11342" y="5516"/>
                      <a:pt x="12609" y="6250"/>
                    </a:cubicBezTo>
                    <a:cubicBezTo>
                      <a:pt x="13843" y="6984"/>
                      <a:pt x="15211" y="7418"/>
                      <a:pt x="16645" y="7518"/>
                    </a:cubicBezTo>
                    <a:cubicBezTo>
                      <a:pt x="16771" y="7509"/>
                      <a:pt x="16893" y="7505"/>
                      <a:pt x="17015" y="7505"/>
                    </a:cubicBezTo>
                    <a:cubicBezTo>
                      <a:pt x="17347" y="7505"/>
                      <a:pt x="17671" y="7536"/>
                      <a:pt x="18013" y="7585"/>
                    </a:cubicBezTo>
                    <a:lnTo>
                      <a:pt x="18213" y="7618"/>
                    </a:lnTo>
                    <a:cubicBezTo>
                      <a:pt x="19147" y="7852"/>
                      <a:pt x="19881" y="8485"/>
                      <a:pt x="20748" y="8852"/>
                    </a:cubicBezTo>
                    <a:cubicBezTo>
                      <a:pt x="21816" y="9319"/>
                      <a:pt x="22917" y="9619"/>
                      <a:pt x="24084" y="9786"/>
                    </a:cubicBezTo>
                    <a:cubicBezTo>
                      <a:pt x="24264" y="9800"/>
                      <a:pt x="24449" y="9808"/>
                      <a:pt x="24635" y="9808"/>
                    </a:cubicBezTo>
                    <a:cubicBezTo>
                      <a:pt x="24899" y="9808"/>
                      <a:pt x="25164" y="9792"/>
                      <a:pt x="25418" y="9753"/>
                    </a:cubicBezTo>
                    <a:cubicBezTo>
                      <a:pt x="25151" y="9753"/>
                      <a:pt x="22216" y="9686"/>
                      <a:pt x="18380" y="7218"/>
                    </a:cubicBezTo>
                    <a:cubicBezTo>
                      <a:pt x="16946" y="6284"/>
                      <a:pt x="15611" y="5150"/>
                      <a:pt x="14410" y="3882"/>
                    </a:cubicBezTo>
                    <a:cubicBezTo>
                      <a:pt x="13243" y="2748"/>
                      <a:pt x="11909" y="1847"/>
                      <a:pt x="10441" y="1213"/>
                    </a:cubicBezTo>
                    <a:cubicBezTo>
                      <a:pt x="8939" y="533"/>
                      <a:pt x="7206" y="1"/>
                      <a:pt x="55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590225" y="2198675"/>
                <a:ext cx="65075" cy="179325"/>
              </a:xfrm>
              <a:custGeom>
                <a:rect b="b" l="l" r="r" t="t"/>
                <a:pathLst>
                  <a:path extrusionOk="0" h="7173" w="2603">
                    <a:moveTo>
                      <a:pt x="101" y="1"/>
                    </a:moveTo>
                    <a:cubicBezTo>
                      <a:pt x="1" y="735"/>
                      <a:pt x="68" y="1502"/>
                      <a:pt x="334" y="2202"/>
                    </a:cubicBezTo>
                    <a:cubicBezTo>
                      <a:pt x="801" y="3337"/>
                      <a:pt x="2603" y="7173"/>
                      <a:pt x="2603" y="7173"/>
                    </a:cubicBezTo>
                    <a:lnTo>
                      <a:pt x="2603" y="2002"/>
                    </a:lnTo>
                    <a:cubicBezTo>
                      <a:pt x="1702" y="1936"/>
                      <a:pt x="101" y="1"/>
                      <a:pt x="101"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313375" y="2191175"/>
                <a:ext cx="373625" cy="574600"/>
              </a:xfrm>
              <a:custGeom>
                <a:rect b="b" l="l" r="r" t="t"/>
                <a:pathLst>
                  <a:path extrusionOk="0" h="22984" w="14945">
                    <a:moveTo>
                      <a:pt x="9574" y="1"/>
                    </a:moveTo>
                    <a:cubicBezTo>
                      <a:pt x="9574" y="1"/>
                      <a:pt x="7406" y="368"/>
                      <a:pt x="5671" y="3270"/>
                    </a:cubicBezTo>
                    <a:cubicBezTo>
                      <a:pt x="3970" y="6172"/>
                      <a:pt x="3970" y="9507"/>
                      <a:pt x="2302" y="12043"/>
                    </a:cubicBezTo>
                    <a:cubicBezTo>
                      <a:pt x="1468" y="13310"/>
                      <a:pt x="701" y="14611"/>
                      <a:pt x="0" y="15945"/>
                    </a:cubicBezTo>
                    <a:cubicBezTo>
                      <a:pt x="0" y="15945"/>
                      <a:pt x="6839" y="18647"/>
                      <a:pt x="8139" y="20549"/>
                    </a:cubicBezTo>
                    <a:cubicBezTo>
                      <a:pt x="9407" y="22417"/>
                      <a:pt x="9574" y="22984"/>
                      <a:pt x="9574" y="22984"/>
                    </a:cubicBezTo>
                    <a:cubicBezTo>
                      <a:pt x="9674" y="22450"/>
                      <a:pt x="9741" y="21883"/>
                      <a:pt x="9807" y="21349"/>
                    </a:cubicBezTo>
                    <a:cubicBezTo>
                      <a:pt x="10007" y="20148"/>
                      <a:pt x="10208" y="18914"/>
                      <a:pt x="10408" y="17713"/>
                    </a:cubicBezTo>
                    <a:cubicBezTo>
                      <a:pt x="10575" y="16646"/>
                      <a:pt x="10575" y="15245"/>
                      <a:pt x="11308" y="14444"/>
                    </a:cubicBezTo>
                    <a:cubicBezTo>
                      <a:pt x="11809" y="13911"/>
                      <a:pt x="12242" y="13310"/>
                      <a:pt x="12609" y="12643"/>
                    </a:cubicBezTo>
                    <a:cubicBezTo>
                      <a:pt x="12743" y="12409"/>
                      <a:pt x="12876" y="12143"/>
                      <a:pt x="12910" y="11876"/>
                    </a:cubicBezTo>
                    <a:cubicBezTo>
                      <a:pt x="12943" y="11576"/>
                      <a:pt x="13010" y="11275"/>
                      <a:pt x="13076" y="11008"/>
                    </a:cubicBezTo>
                    <a:cubicBezTo>
                      <a:pt x="13243" y="10708"/>
                      <a:pt x="13377" y="10441"/>
                      <a:pt x="13577" y="10175"/>
                    </a:cubicBezTo>
                    <a:cubicBezTo>
                      <a:pt x="13810" y="9741"/>
                      <a:pt x="14077" y="9341"/>
                      <a:pt x="14344" y="8907"/>
                    </a:cubicBezTo>
                    <a:cubicBezTo>
                      <a:pt x="14844" y="8140"/>
                      <a:pt x="14944" y="3670"/>
                      <a:pt x="13677" y="2369"/>
                    </a:cubicBezTo>
                    <a:lnTo>
                      <a:pt x="13677" y="2369"/>
                    </a:lnTo>
                    <a:cubicBezTo>
                      <a:pt x="13677" y="2369"/>
                      <a:pt x="13743" y="6372"/>
                      <a:pt x="13543" y="7106"/>
                    </a:cubicBezTo>
                    <a:cubicBezTo>
                      <a:pt x="13543" y="7106"/>
                      <a:pt x="12443" y="4137"/>
                      <a:pt x="12176" y="3770"/>
                    </a:cubicBezTo>
                    <a:cubicBezTo>
                      <a:pt x="11909" y="3403"/>
                      <a:pt x="10141" y="201"/>
                      <a:pt x="95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543525" y="2162825"/>
                <a:ext cx="90100" cy="148475"/>
              </a:xfrm>
              <a:custGeom>
                <a:rect b="b" l="l" r="r" t="t"/>
                <a:pathLst>
                  <a:path extrusionOk="0" h="5939" w="3604">
                    <a:moveTo>
                      <a:pt x="1435" y="0"/>
                    </a:moveTo>
                    <a:cubicBezTo>
                      <a:pt x="1002" y="234"/>
                      <a:pt x="635" y="568"/>
                      <a:pt x="368" y="1001"/>
                    </a:cubicBezTo>
                    <a:cubicBezTo>
                      <a:pt x="1" y="1602"/>
                      <a:pt x="1569" y="4637"/>
                      <a:pt x="2669" y="5938"/>
                    </a:cubicBezTo>
                    <a:lnTo>
                      <a:pt x="3603" y="4904"/>
                    </a:lnTo>
                    <a:lnTo>
                      <a:pt x="14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655275" y="2240375"/>
                <a:ext cx="112600" cy="218525"/>
              </a:xfrm>
              <a:custGeom>
                <a:rect b="b" l="l" r="r" t="t"/>
                <a:pathLst>
                  <a:path extrusionOk="0" h="8741" w="4504">
                    <a:moveTo>
                      <a:pt x="1669" y="1"/>
                    </a:moveTo>
                    <a:cubicBezTo>
                      <a:pt x="1430" y="426"/>
                      <a:pt x="1001" y="530"/>
                      <a:pt x="638" y="530"/>
                    </a:cubicBezTo>
                    <a:cubicBezTo>
                      <a:pt x="289" y="530"/>
                      <a:pt x="1" y="434"/>
                      <a:pt x="1" y="434"/>
                    </a:cubicBezTo>
                    <a:lnTo>
                      <a:pt x="1" y="434"/>
                    </a:lnTo>
                    <a:cubicBezTo>
                      <a:pt x="1468" y="2336"/>
                      <a:pt x="835" y="6539"/>
                      <a:pt x="835" y="6539"/>
                    </a:cubicBezTo>
                    <a:lnTo>
                      <a:pt x="2402" y="8740"/>
                    </a:lnTo>
                    <a:cubicBezTo>
                      <a:pt x="2970" y="8106"/>
                      <a:pt x="3703" y="7139"/>
                      <a:pt x="4504" y="6072"/>
                    </a:cubicBezTo>
                    <a:cubicBezTo>
                      <a:pt x="3803" y="3937"/>
                      <a:pt x="2836" y="1902"/>
                      <a:pt x="1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350840" y="3068607"/>
                <a:ext cx="126775" cy="348625"/>
              </a:xfrm>
              <a:custGeom>
                <a:rect b="b" l="l" r="r" t="t"/>
                <a:pathLst>
                  <a:path extrusionOk="0" h="13945" w="5071">
                    <a:moveTo>
                      <a:pt x="5071" y="1"/>
                    </a:moveTo>
                    <a:lnTo>
                      <a:pt x="5071" y="1"/>
                    </a:lnTo>
                    <a:cubicBezTo>
                      <a:pt x="5071" y="1"/>
                      <a:pt x="634" y="10675"/>
                      <a:pt x="434" y="11576"/>
                    </a:cubicBezTo>
                    <a:cubicBezTo>
                      <a:pt x="234" y="12476"/>
                      <a:pt x="1" y="12943"/>
                      <a:pt x="434" y="13911"/>
                    </a:cubicBezTo>
                    <a:cubicBezTo>
                      <a:pt x="434" y="13911"/>
                      <a:pt x="969" y="13944"/>
                      <a:pt x="1643" y="13944"/>
                    </a:cubicBezTo>
                    <a:cubicBezTo>
                      <a:pt x="2750" y="13944"/>
                      <a:pt x="4233" y="13854"/>
                      <a:pt x="4337" y="13377"/>
                    </a:cubicBezTo>
                    <a:cubicBezTo>
                      <a:pt x="4537" y="12676"/>
                      <a:pt x="4671" y="11943"/>
                      <a:pt x="4737" y="11209"/>
                    </a:cubicBezTo>
                    <a:cubicBezTo>
                      <a:pt x="5038" y="8840"/>
                      <a:pt x="5071" y="1"/>
                      <a:pt x="5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370865" y="3402182"/>
                <a:ext cx="92575" cy="46725"/>
              </a:xfrm>
              <a:custGeom>
                <a:rect b="b" l="l" r="r" t="t"/>
                <a:pathLst>
                  <a:path extrusionOk="0" h="1869" w="3703">
                    <a:moveTo>
                      <a:pt x="3669" y="1"/>
                    </a:moveTo>
                    <a:lnTo>
                      <a:pt x="3669" y="1"/>
                    </a:lnTo>
                    <a:cubicBezTo>
                      <a:pt x="3202" y="234"/>
                      <a:pt x="2735" y="434"/>
                      <a:pt x="2202" y="534"/>
                    </a:cubicBezTo>
                    <a:cubicBezTo>
                      <a:pt x="2068" y="568"/>
                      <a:pt x="1935" y="568"/>
                      <a:pt x="1801" y="568"/>
                    </a:cubicBezTo>
                    <a:cubicBezTo>
                      <a:pt x="1234" y="568"/>
                      <a:pt x="634" y="534"/>
                      <a:pt x="67" y="468"/>
                    </a:cubicBezTo>
                    <a:cubicBezTo>
                      <a:pt x="34" y="634"/>
                      <a:pt x="34" y="835"/>
                      <a:pt x="34" y="1001"/>
                    </a:cubicBezTo>
                    <a:cubicBezTo>
                      <a:pt x="0" y="1201"/>
                      <a:pt x="0" y="1435"/>
                      <a:pt x="34" y="1668"/>
                    </a:cubicBezTo>
                    <a:cubicBezTo>
                      <a:pt x="300" y="1802"/>
                      <a:pt x="634" y="1835"/>
                      <a:pt x="934" y="1835"/>
                    </a:cubicBezTo>
                    <a:lnTo>
                      <a:pt x="2502" y="1835"/>
                    </a:lnTo>
                    <a:lnTo>
                      <a:pt x="2669" y="1535"/>
                    </a:lnTo>
                    <a:cubicBezTo>
                      <a:pt x="2836" y="1668"/>
                      <a:pt x="3069" y="1802"/>
                      <a:pt x="3303" y="1869"/>
                    </a:cubicBezTo>
                    <a:cubicBezTo>
                      <a:pt x="3569" y="1268"/>
                      <a:pt x="3703" y="634"/>
                      <a:pt x="3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584400" y="2246050"/>
                <a:ext cx="272725" cy="375775"/>
              </a:xfrm>
              <a:custGeom>
                <a:rect b="b" l="l" r="r" t="t"/>
                <a:pathLst>
                  <a:path extrusionOk="0" h="15031" w="10909">
                    <a:moveTo>
                      <a:pt x="10757" y="1"/>
                    </a:moveTo>
                    <a:cubicBezTo>
                      <a:pt x="10615" y="1"/>
                      <a:pt x="10453" y="86"/>
                      <a:pt x="10308" y="207"/>
                    </a:cubicBezTo>
                    <a:cubicBezTo>
                      <a:pt x="9274" y="975"/>
                      <a:pt x="8273" y="1742"/>
                      <a:pt x="8039" y="3076"/>
                    </a:cubicBezTo>
                    <a:cubicBezTo>
                      <a:pt x="7973" y="3510"/>
                      <a:pt x="8073" y="3910"/>
                      <a:pt x="8006" y="4344"/>
                    </a:cubicBezTo>
                    <a:cubicBezTo>
                      <a:pt x="7839" y="5077"/>
                      <a:pt x="7506" y="5745"/>
                      <a:pt x="7005" y="6312"/>
                    </a:cubicBezTo>
                    <a:cubicBezTo>
                      <a:pt x="5704" y="8013"/>
                      <a:pt x="4370" y="9714"/>
                      <a:pt x="2636" y="10948"/>
                    </a:cubicBezTo>
                    <a:cubicBezTo>
                      <a:pt x="2369" y="10515"/>
                      <a:pt x="2202" y="10048"/>
                      <a:pt x="2102" y="9547"/>
                    </a:cubicBezTo>
                    <a:cubicBezTo>
                      <a:pt x="1868" y="10681"/>
                      <a:pt x="868" y="11415"/>
                      <a:pt x="201" y="12316"/>
                    </a:cubicBezTo>
                    <a:cubicBezTo>
                      <a:pt x="67" y="12449"/>
                      <a:pt x="0" y="12616"/>
                      <a:pt x="0" y="12783"/>
                    </a:cubicBezTo>
                    <a:cubicBezTo>
                      <a:pt x="34" y="12950"/>
                      <a:pt x="100" y="13083"/>
                      <a:pt x="234" y="13183"/>
                    </a:cubicBezTo>
                    <a:lnTo>
                      <a:pt x="1735" y="14784"/>
                    </a:lnTo>
                    <a:cubicBezTo>
                      <a:pt x="1802" y="14884"/>
                      <a:pt x="1935" y="14985"/>
                      <a:pt x="2069" y="15018"/>
                    </a:cubicBezTo>
                    <a:cubicBezTo>
                      <a:pt x="2110" y="15026"/>
                      <a:pt x="2152" y="15030"/>
                      <a:pt x="2193" y="15030"/>
                    </a:cubicBezTo>
                    <a:cubicBezTo>
                      <a:pt x="2317" y="15030"/>
                      <a:pt x="2435" y="14993"/>
                      <a:pt x="2536" y="14918"/>
                    </a:cubicBezTo>
                    <a:cubicBezTo>
                      <a:pt x="3169" y="14484"/>
                      <a:pt x="3703" y="13950"/>
                      <a:pt x="4137" y="13350"/>
                    </a:cubicBezTo>
                    <a:lnTo>
                      <a:pt x="8340" y="8080"/>
                    </a:lnTo>
                    <a:cubicBezTo>
                      <a:pt x="9140" y="7079"/>
                      <a:pt x="10408" y="5678"/>
                      <a:pt x="10208" y="4310"/>
                    </a:cubicBezTo>
                    <a:cubicBezTo>
                      <a:pt x="10141" y="3943"/>
                      <a:pt x="10008" y="3610"/>
                      <a:pt x="10008" y="3276"/>
                    </a:cubicBezTo>
                    <a:cubicBezTo>
                      <a:pt x="10008" y="2909"/>
                      <a:pt x="10074" y="2542"/>
                      <a:pt x="10208" y="2209"/>
                    </a:cubicBezTo>
                    <a:cubicBezTo>
                      <a:pt x="10441" y="1508"/>
                      <a:pt x="10675" y="774"/>
                      <a:pt x="10908" y="41"/>
                    </a:cubicBezTo>
                    <a:cubicBezTo>
                      <a:pt x="10862" y="13"/>
                      <a:pt x="10811" y="1"/>
                      <a:pt x="10757"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461800" y="3441250"/>
                <a:ext cx="199350" cy="48375"/>
              </a:xfrm>
              <a:custGeom>
                <a:rect b="b" l="l" r="r" t="t"/>
                <a:pathLst>
                  <a:path extrusionOk="0" h="1935" w="7974">
                    <a:moveTo>
                      <a:pt x="5105" y="0"/>
                    </a:moveTo>
                    <a:cubicBezTo>
                      <a:pt x="3970" y="500"/>
                      <a:pt x="1535" y="467"/>
                      <a:pt x="201" y="500"/>
                    </a:cubicBezTo>
                    <a:cubicBezTo>
                      <a:pt x="201" y="500"/>
                      <a:pt x="1" y="1234"/>
                      <a:pt x="201" y="1401"/>
                    </a:cubicBezTo>
                    <a:cubicBezTo>
                      <a:pt x="343" y="1503"/>
                      <a:pt x="528" y="1539"/>
                      <a:pt x="730" y="1539"/>
                    </a:cubicBezTo>
                    <a:cubicBezTo>
                      <a:pt x="1190" y="1539"/>
                      <a:pt x="1734" y="1347"/>
                      <a:pt x="2036" y="1301"/>
                    </a:cubicBezTo>
                    <a:cubicBezTo>
                      <a:pt x="2136" y="1301"/>
                      <a:pt x="2236" y="1368"/>
                      <a:pt x="2303" y="1434"/>
                    </a:cubicBezTo>
                    <a:cubicBezTo>
                      <a:pt x="2836" y="1901"/>
                      <a:pt x="3637" y="1935"/>
                      <a:pt x="4337" y="1935"/>
                    </a:cubicBezTo>
                    <a:lnTo>
                      <a:pt x="6806" y="1935"/>
                    </a:lnTo>
                    <a:cubicBezTo>
                      <a:pt x="7073" y="1935"/>
                      <a:pt x="7306" y="1901"/>
                      <a:pt x="7540" y="1835"/>
                    </a:cubicBezTo>
                    <a:cubicBezTo>
                      <a:pt x="7940" y="1635"/>
                      <a:pt x="7973" y="834"/>
                      <a:pt x="7673" y="500"/>
                    </a:cubicBezTo>
                    <a:cubicBezTo>
                      <a:pt x="7373" y="167"/>
                      <a:pt x="5105" y="0"/>
                      <a:pt x="5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3284175" y="2589750"/>
                <a:ext cx="348625" cy="866725"/>
              </a:xfrm>
              <a:custGeom>
                <a:rect b="b" l="l" r="r" t="t"/>
                <a:pathLst>
                  <a:path extrusionOk="0" h="34669" w="13945">
                    <a:moveTo>
                      <a:pt x="1347" y="0"/>
                    </a:moveTo>
                    <a:cubicBezTo>
                      <a:pt x="1331" y="0"/>
                      <a:pt x="1316" y="1"/>
                      <a:pt x="1302" y="2"/>
                    </a:cubicBezTo>
                    <a:cubicBezTo>
                      <a:pt x="1268" y="2"/>
                      <a:pt x="1235" y="2"/>
                      <a:pt x="1202" y="36"/>
                    </a:cubicBezTo>
                    <a:cubicBezTo>
                      <a:pt x="1035" y="202"/>
                      <a:pt x="935" y="369"/>
                      <a:pt x="901" y="603"/>
                    </a:cubicBezTo>
                    <a:cubicBezTo>
                      <a:pt x="101" y="2070"/>
                      <a:pt x="1" y="3838"/>
                      <a:pt x="601" y="5440"/>
                    </a:cubicBezTo>
                    <a:cubicBezTo>
                      <a:pt x="1769" y="8141"/>
                      <a:pt x="5371" y="12445"/>
                      <a:pt x="6439" y="14313"/>
                    </a:cubicBezTo>
                    <a:cubicBezTo>
                      <a:pt x="7339" y="15780"/>
                      <a:pt x="7740" y="17482"/>
                      <a:pt x="7606" y="19183"/>
                    </a:cubicBezTo>
                    <a:cubicBezTo>
                      <a:pt x="7540" y="20984"/>
                      <a:pt x="7540" y="29657"/>
                      <a:pt x="7139" y="31325"/>
                    </a:cubicBezTo>
                    <a:cubicBezTo>
                      <a:pt x="6972" y="31925"/>
                      <a:pt x="6239" y="34027"/>
                      <a:pt x="6906" y="34460"/>
                    </a:cubicBezTo>
                    <a:cubicBezTo>
                      <a:pt x="7128" y="34599"/>
                      <a:pt x="7397" y="34669"/>
                      <a:pt x="7673" y="34669"/>
                    </a:cubicBezTo>
                    <a:cubicBezTo>
                      <a:pt x="7729" y="34669"/>
                      <a:pt x="7784" y="34666"/>
                      <a:pt x="7840" y="34660"/>
                    </a:cubicBezTo>
                    <a:cubicBezTo>
                      <a:pt x="9374" y="34627"/>
                      <a:pt x="10909" y="34427"/>
                      <a:pt x="12410" y="34127"/>
                    </a:cubicBezTo>
                    <a:cubicBezTo>
                      <a:pt x="12777" y="34127"/>
                      <a:pt x="13043" y="33793"/>
                      <a:pt x="12943" y="33460"/>
                    </a:cubicBezTo>
                    <a:cubicBezTo>
                      <a:pt x="12943" y="30391"/>
                      <a:pt x="12777" y="27289"/>
                      <a:pt x="12977" y="24286"/>
                    </a:cubicBezTo>
                    <a:cubicBezTo>
                      <a:pt x="13144" y="22418"/>
                      <a:pt x="13277" y="20350"/>
                      <a:pt x="13844" y="18582"/>
                    </a:cubicBezTo>
                    <a:cubicBezTo>
                      <a:pt x="13944" y="18082"/>
                      <a:pt x="13911" y="17548"/>
                      <a:pt x="13777" y="17081"/>
                    </a:cubicBezTo>
                    <a:cubicBezTo>
                      <a:pt x="13711" y="16447"/>
                      <a:pt x="13510" y="15847"/>
                      <a:pt x="13444" y="15247"/>
                    </a:cubicBezTo>
                    <a:cubicBezTo>
                      <a:pt x="13377" y="14546"/>
                      <a:pt x="13244" y="13846"/>
                      <a:pt x="13110" y="13178"/>
                    </a:cubicBezTo>
                    <a:cubicBezTo>
                      <a:pt x="12810" y="11844"/>
                      <a:pt x="12343" y="10543"/>
                      <a:pt x="11909" y="9242"/>
                    </a:cubicBezTo>
                    <a:cubicBezTo>
                      <a:pt x="11342" y="7608"/>
                      <a:pt x="10608" y="6040"/>
                      <a:pt x="9741" y="4539"/>
                    </a:cubicBezTo>
                    <a:cubicBezTo>
                      <a:pt x="9574" y="4305"/>
                      <a:pt x="9374" y="4105"/>
                      <a:pt x="9174" y="3938"/>
                    </a:cubicBezTo>
                    <a:cubicBezTo>
                      <a:pt x="8974" y="3738"/>
                      <a:pt x="8740" y="3538"/>
                      <a:pt x="8474" y="3405"/>
                    </a:cubicBezTo>
                    <a:cubicBezTo>
                      <a:pt x="7506" y="2771"/>
                      <a:pt x="6472" y="2204"/>
                      <a:pt x="5438" y="1670"/>
                    </a:cubicBezTo>
                    <a:cubicBezTo>
                      <a:pt x="4537" y="1237"/>
                      <a:pt x="3637" y="836"/>
                      <a:pt x="2703" y="503"/>
                    </a:cubicBezTo>
                    <a:cubicBezTo>
                      <a:pt x="2382" y="375"/>
                      <a:pt x="1724" y="0"/>
                      <a:pt x="1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48550" y="2086100"/>
                <a:ext cx="205150" cy="168825"/>
              </a:xfrm>
              <a:custGeom>
                <a:rect b="b" l="l" r="r" t="t"/>
                <a:pathLst>
                  <a:path extrusionOk="0" h="6753" w="8206">
                    <a:moveTo>
                      <a:pt x="2001" y="1"/>
                    </a:moveTo>
                    <a:cubicBezTo>
                      <a:pt x="2001" y="1"/>
                      <a:pt x="0" y="1902"/>
                      <a:pt x="1568" y="3703"/>
                    </a:cubicBezTo>
                    <a:cubicBezTo>
                      <a:pt x="1601" y="4537"/>
                      <a:pt x="2068" y="5304"/>
                      <a:pt x="2769" y="5771"/>
                    </a:cubicBezTo>
                    <a:cubicBezTo>
                      <a:pt x="3635" y="6387"/>
                      <a:pt x="4361" y="6753"/>
                      <a:pt x="4957" y="6753"/>
                    </a:cubicBezTo>
                    <a:cubicBezTo>
                      <a:pt x="5234" y="6753"/>
                      <a:pt x="5482" y="6674"/>
                      <a:pt x="5704" y="6505"/>
                    </a:cubicBezTo>
                    <a:cubicBezTo>
                      <a:pt x="6371" y="5972"/>
                      <a:pt x="8206" y="1335"/>
                      <a:pt x="8206" y="1335"/>
                    </a:cubicBezTo>
                    <a:lnTo>
                      <a:pt x="2001"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576050" y="2005425"/>
                <a:ext cx="203500" cy="166600"/>
              </a:xfrm>
              <a:custGeom>
                <a:rect b="b" l="l" r="r" t="t"/>
                <a:pathLst>
                  <a:path extrusionOk="0" h="6664" w="8140">
                    <a:moveTo>
                      <a:pt x="3364" y="1"/>
                    </a:moveTo>
                    <a:cubicBezTo>
                      <a:pt x="2961" y="1"/>
                      <a:pt x="2566" y="60"/>
                      <a:pt x="2202" y="192"/>
                    </a:cubicBezTo>
                    <a:cubicBezTo>
                      <a:pt x="368" y="859"/>
                      <a:pt x="1" y="4162"/>
                      <a:pt x="1" y="4162"/>
                    </a:cubicBezTo>
                    <a:lnTo>
                      <a:pt x="1" y="4929"/>
                    </a:lnTo>
                    <a:cubicBezTo>
                      <a:pt x="1" y="4729"/>
                      <a:pt x="468" y="4462"/>
                      <a:pt x="635" y="4462"/>
                    </a:cubicBezTo>
                    <a:cubicBezTo>
                      <a:pt x="868" y="4495"/>
                      <a:pt x="1035" y="4629"/>
                      <a:pt x="1135" y="4829"/>
                    </a:cubicBezTo>
                    <a:cubicBezTo>
                      <a:pt x="1535" y="5329"/>
                      <a:pt x="1869" y="5863"/>
                      <a:pt x="1502" y="6463"/>
                    </a:cubicBezTo>
                    <a:lnTo>
                      <a:pt x="2036" y="6663"/>
                    </a:lnTo>
                    <a:cubicBezTo>
                      <a:pt x="2202" y="5963"/>
                      <a:pt x="2769" y="5429"/>
                      <a:pt x="3303" y="5029"/>
                    </a:cubicBezTo>
                    <a:cubicBezTo>
                      <a:pt x="3537" y="4829"/>
                      <a:pt x="3804" y="4662"/>
                      <a:pt x="4104" y="4562"/>
                    </a:cubicBezTo>
                    <a:cubicBezTo>
                      <a:pt x="4300" y="4497"/>
                      <a:pt x="4497" y="4472"/>
                      <a:pt x="4695" y="4472"/>
                    </a:cubicBezTo>
                    <a:cubicBezTo>
                      <a:pt x="5278" y="4472"/>
                      <a:pt x="5867" y="4685"/>
                      <a:pt x="6441" y="4685"/>
                    </a:cubicBezTo>
                    <a:cubicBezTo>
                      <a:pt x="6665" y="4685"/>
                      <a:pt x="6887" y="4652"/>
                      <a:pt x="7106" y="4562"/>
                    </a:cubicBezTo>
                    <a:cubicBezTo>
                      <a:pt x="8140" y="4162"/>
                      <a:pt x="7506" y="3128"/>
                      <a:pt x="7106" y="1927"/>
                    </a:cubicBezTo>
                    <a:cubicBezTo>
                      <a:pt x="6758" y="964"/>
                      <a:pt x="4995" y="1"/>
                      <a:pt x="3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775375" y="3357850"/>
                <a:ext cx="158900" cy="133675"/>
              </a:xfrm>
              <a:custGeom>
                <a:rect b="b" l="l" r="r" t="t"/>
                <a:pathLst>
                  <a:path extrusionOk="0" h="5347" w="6356">
                    <a:moveTo>
                      <a:pt x="901" y="0"/>
                    </a:moveTo>
                    <a:cubicBezTo>
                      <a:pt x="0" y="567"/>
                      <a:pt x="0" y="1868"/>
                      <a:pt x="901" y="2402"/>
                    </a:cubicBezTo>
                    <a:cubicBezTo>
                      <a:pt x="1501" y="2736"/>
                      <a:pt x="1835" y="3936"/>
                      <a:pt x="2735" y="4770"/>
                    </a:cubicBezTo>
                    <a:cubicBezTo>
                      <a:pt x="3166" y="5169"/>
                      <a:pt x="4017" y="5347"/>
                      <a:pt x="4784" y="5347"/>
                    </a:cubicBezTo>
                    <a:cubicBezTo>
                      <a:pt x="5620" y="5347"/>
                      <a:pt x="6355" y="5136"/>
                      <a:pt x="6338" y="4770"/>
                    </a:cubicBezTo>
                    <a:cubicBezTo>
                      <a:pt x="6305" y="4337"/>
                      <a:pt x="5871" y="4003"/>
                      <a:pt x="5504" y="3803"/>
                    </a:cubicBezTo>
                    <a:cubicBezTo>
                      <a:pt x="5271" y="3636"/>
                      <a:pt x="5037" y="3503"/>
                      <a:pt x="4770" y="3403"/>
                    </a:cubicBezTo>
                    <a:lnTo>
                      <a:pt x="4770" y="3403"/>
                    </a:lnTo>
                    <a:cubicBezTo>
                      <a:pt x="4837" y="3503"/>
                      <a:pt x="4937" y="3670"/>
                      <a:pt x="5004" y="3736"/>
                    </a:cubicBezTo>
                    <a:cubicBezTo>
                      <a:pt x="5070" y="3770"/>
                      <a:pt x="5104" y="3836"/>
                      <a:pt x="5104" y="3903"/>
                    </a:cubicBezTo>
                    <a:cubicBezTo>
                      <a:pt x="5171" y="4070"/>
                      <a:pt x="4904" y="4120"/>
                      <a:pt x="4599" y="4120"/>
                    </a:cubicBezTo>
                    <a:cubicBezTo>
                      <a:pt x="4295" y="4120"/>
                      <a:pt x="3953" y="4070"/>
                      <a:pt x="3870" y="4037"/>
                    </a:cubicBezTo>
                    <a:cubicBezTo>
                      <a:pt x="3336" y="3936"/>
                      <a:pt x="2869" y="3636"/>
                      <a:pt x="2569" y="3203"/>
                    </a:cubicBezTo>
                    <a:cubicBezTo>
                      <a:pt x="1768" y="1868"/>
                      <a:pt x="1234" y="1235"/>
                      <a:pt x="1134" y="701"/>
                    </a:cubicBezTo>
                    <a:cubicBezTo>
                      <a:pt x="1134" y="434"/>
                      <a:pt x="1068" y="301"/>
                      <a:pt x="1068" y="134"/>
                    </a:cubicBezTo>
                    <a:lnTo>
                      <a:pt x="9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3"/>
            <p:cNvSpPr/>
            <p:nvPr/>
          </p:nvSpPr>
          <p:spPr>
            <a:xfrm>
              <a:off x="7077950" y="4404225"/>
              <a:ext cx="40400" cy="144750"/>
            </a:xfrm>
            <a:custGeom>
              <a:rect b="b" l="l" r="r" t="t"/>
              <a:pathLst>
                <a:path extrusionOk="0" h="5790" w="1616">
                  <a:moveTo>
                    <a:pt x="0" y="0"/>
                  </a:moveTo>
                  <a:lnTo>
                    <a:pt x="606" y="5386"/>
                  </a:lnTo>
                  <a:lnTo>
                    <a:pt x="1279" y="5790"/>
                  </a:lnTo>
                  <a:lnTo>
                    <a:pt x="1616" y="1818"/>
                  </a:lnTo>
                  <a:close/>
                </a:path>
              </a:pathLst>
            </a:custGeom>
            <a:solidFill>
              <a:schemeClr val="accent2"/>
            </a:solidFill>
            <a:ln>
              <a:noFill/>
            </a:ln>
          </p:spPr>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
    <p:spTree>
      <p:nvGrpSpPr>
        <p:cNvPr id="415" name="Shape 415"/>
        <p:cNvGrpSpPr/>
        <p:nvPr/>
      </p:nvGrpSpPr>
      <p:grpSpPr>
        <a:xfrm>
          <a:off x="0" y="0"/>
          <a:ext cx="0" cy="0"/>
          <a:chOff x="0" y="0"/>
          <a:chExt cx="0" cy="0"/>
        </a:xfrm>
      </p:grpSpPr>
      <p:grpSp>
        <p:nvGrpSpPr>
          <p:cNvPr id="416" name="Google Shape;416;p21"/>
          <p:cNvGrpSpPr/>
          <p:nvPr/>
        </p:nvGrpSpPr>
        <p:grpSpPr>
          <a:xfrm rot="3561743">
            <a:off x="1528592" y="861634"/>
            <a:ext cx="7253367" cy="7124975"/>
            <a:chOff x="858308" y="3710050"/>
            <a:chExt cx="4757835" cy="4673616"/>
          </a:xfrm>
        </p:grpSpPr>
        <p:sp>
          <p:nvSpPr>
            <p:cNvPr id="417" name="Google Shape;417;p21"/>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1"/>
          <p:cNvSpPr/>
          <p:nvPr/>
        </p:nvSpPr>
        <p:spPr>
          <a:xfrm rot="3418309">
            <a:off x="556430" y="142653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8212500" y="2483047"/>
            <a:ext cx="535887" cy="573897"/>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rot="6238178">
            <a:off x="772066" y="4460783"/>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2">
    <p:spTree>
      <p:nvGrpSpPr>
        <p:cNvPr id="426" name="Shape 426"/>
        <p:cNvGrpSpPr/>
        <p:nvPr/>
      </p:nvGrpSpPr>
      <p:grpSpPr>
        <a:xfrm>
          <a:off x="0" y="0"/>
          <a:ext cx="0" cy="0"/>
          <a:chOff x="0" y="0"/>
          <a:chExt cx="0" cy="0"/>
        </a:xfrm>
      </p:grpSpPr>
      <p:grpSp>
        <p:nvGrpSpPr>
          <p:cNvPr id="427" name="Google Shape;427;p22"/>
          <p:cNvGrpSpPr/>
          <p:nvPr/>
        </p:nvGrpSpPr>
        <p:grpSpPr>
          <a:xfrm rot="3561743">
            <a:off x="1286692" y="-2959528"/>
            <a:ext cx="7253367" cy="7124975"/>
            <a:chOff x="858308" y="3710050"/>
            <a:chExt cx="4757835" cy="4673616"/>
          </a:xfrm>
        </p:grpSpPr>
        <p:sp>
          <p:nvSpPr>
            <p:cNvPr id="428" name="Google Shape;428;p22"/>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22"/>
          <p:cNvSpPr/>
          <p:nvPr/>
        </p:nvSpPr>
        <p:spPr>
          <a:xfrm rot="3418410">
            <a:off x="341000" y="2681366"/>
            <a:ext cx="188220" cy="19657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193450" y="4482813"/>
            <a:ext cx="358437" cy="38389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rot="6238178">
            <a:off x="7977291" y="647208"/>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2_1">
    <p:spTree>
      <p:nvGrpSpPr>
        <p:cNvPr id="437" name="Shape 437"/>
        <p:cNvGrpSpPr/>
        <p:nvPr/>
      </p:nvGrpSpPr>
      <p:grpSpPr>
        <a:xfrm>
          <a:off x="0" y="0"/>
          <a:ext cx="0" cy="0"/>
          <a:chOff x="0" y="0"/>
          <a:chExt cx="0" cy="0"/>
        </a:xfrm>
      </p:grpSpPr>
      <p:grpSp>
        <p:nvGrpSpPr>
          <p:cNvPr id="438" name="Google Shape;438;p23"/>
          <p:cNvGrpSpPr/>
          <p:nvPr/>
        </p:nvGrpSpPr>
        <p:grpSpPr>
          <a:xfrm rot="3561743">
            <a:off x="1528592" y="861634"/>
            <a:ext cx="7253367" cy="7124975"/>
            <a:chOff x="858308" y="3710050"/>
            <a:chExt cx="4757835" cy="4673616"/>
          </a:xfrm>
        </p:grpSpPr>
        <p:sp>
          <p:nvSpPr>
            <p:cNvPr id="439" name="Google Shape;439;p23"/>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3"/>
          <p:cNvSpPr/>
          <p:nvPr/>
        </p:nvSpPr>
        <p:spPr>
          <a:xfrm rot="3418309">
            <a:off x="556430" y="142653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8212500" y="2483047"/>
            <a:ext cx="535887" cy="573897"/>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rot="6238178">
            <a:off x="772066" y="4460783"/>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
    <p:bg>
      <p:bgPr>
        <a:solidFill>
          <a:schemeClr val="dk2"/>
        </a:solidFill>
      </p:bgPr>
    </p:bg>
    <p:spTree>
      <p:nvGrpSpPr>
        <p:cNvPr id="448" name="Shape 448"/>
        <p:cNvGrpSpPr/>
        <p:nvPr/>
      </p:nvGrpSpPr>
      <p:grpSpPr>
        <a:xfrm>
          <a:off x="0" y="0"/>
          <a:ext cx="0" cy="0"/>
          <a:chOff x="0" y="0"/>
          <a:chExt cx="0" cy="0"/>
        </a:xfrm>
      </p:grpSpPr>
      <p:grpSp>
        <p:nvGrpSpPr>
          <p:cNvPr id="449" name="Google Shape;449;p24"/>
          <p:cNvGrpSpPr/>
          <p:nvPr/>
        </p:nvGrpSpPr>
        <p:grpSpPr>
          <a:xfrm rot="3561743">
            <a:off x="-1814683" y="-109916"/>
            <a:ext cx="7253367" cy="7124975"/>
            <a:chOff x="858308" y="3710050"/>
            <a:chExt cx="4757835" cy="4673616"/>
          </a:xfrm>
        </p:grpSpPr>
        <p:sp>
          <p:nvSpPr>
            <p:cNvPr id="450" name="Google Shape;450;p24"/>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4"/>
          <p:cNvSpPr/>
          <p:nvPr/>
        </p:nvSpPr>
        <p:spPr>
          <a:xfrm rot="3418309">
            <a:off x="8043080" y="434118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flipH="1">
            <a:off x="444600" y="1416046"/>
            <a:ext cx="411537" cy="440766"/>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flipH="1" rot="8362088">
            <a:off x="8277767" y="1008034"/>
            <a:ext cx="327962" cy="34251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3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5">
    <p:spTree>
      <p:nvGrpSpPr>
        <p:cNvPr id="459" name="Shape 459"/>
        <p:cNvGrpSpPr/>
        <p:nvPr/>
      </p:nvGrpSpPr>
      <p:grpSpPr>
        <a:xfrm>
          <a:off x="0" y="0"/>
          <a:ext cx="0" cy="0"/>
          <a:chOff x="0" y="0"/>
          <a:chExt cx="0" cy="0"/>
        </a:xfrm>
      </p:grpSpPr>
      <p:grpSp>
        <p:nvGrpSpPr>
          <p:cNvPr id="460" name="Google Shape;460;p25"/>
          <p:cNvGrpSpPr/>
          <p:nvPr/>
        </p:nvGrpSpPr>
        <p:grpSpPr>
          <a:xfrm rot="3561743">
            <a:off x="-2062333" y="-186116"/>
            <a:ext cx="7253367" cy="7124975"/>
            <a:chOff x="858308" y="3710050"/>
            <a:chExt cx="4757835" cy="4673616"/>
          </a:xfrm>
        </p:grpSpPr>
        <p:sp>
          <p:nvSpPr>
            <p:cNvPr id="461" name="Google Shape;461;p25"/>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5"/>
          <p:cNvSpPr/>
          <p:nvPr/>
        </p:nvSpPr>
        <p:spPr>
          <a:xfrm rot="3418425">
            <a:off x="1017120" y="511296"/>
            <a:ext cx="709019" cy="740448"/>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4869225" y="1793877"/>
            <a:ext cx="583484" cy="62487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rot="6238332">
            <a:off x="1389468" y="4022277"/>
            <a:ext cx="430865" cy="449979"/>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txBox="1"/>
          <p:nvPr>
            <p:ph type="title"/>
          </p:nvPr>
        </p:nvSpPr>
        <p:spPr>
          <a:xfrm>
            <a:off x="715975" y="1793875"/>
            <a:ext cx="4065900" cy="9312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0" name="Google Shape;470;p25"/>
          <p:cNvSpPr txBox="1"/>
          <p:nvPr>
            <p:ph idx="1" type="subTitle"/>
          </p:nvPr>
        </p:nvSpPr>
        <p:spPr>
          <a:xfrm>
            <a:off x="715975" y="2725075"/>
            <a:ext cx="3002100" cy="57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5_1">
    <p:spTree>
      <p:nvGrpSpPr>
        <p:cNvPr id="471" name="Shape 471"/>
        <p:cNvGrpSpPr/>
        <p:nvPr/>
      </p:nvGrpSpPr>
      <p:grpSpPr>
        <a:xfrm>
          <a:off x="0" y="0"/>
          <a:ext cx="0" cy="0"/>
          <a:chOff x="0" y="0"/>
          <a:chExt cx="0" cy="0"/>
        </a:xfrm>
      </p:grpSpPr>
      <p:grpSp>
        <p:nvGrpSpPr>
          <p:cNvPr id="472" name="Google Shape;472;p26"/>
          <p:cNvGrpSpPr/>
          <p:nvPr/>
        </p:nvGrpSpPr>
        <p:grpSpPr>
          <a:xfrm rot="3561743">
            <a:off x="145292" y="223459"/>
            <a:ext cx="7253367" cy="7124975"/>
            <a:chOff x="858308" y="3710050"/>
            <a:chExt cx="4757835" cy="4673616"/>
          </a:xfrm>
        </p:grpSpPr>
        <p:sp>
          <p:nvSpPr>
            <p:cNvPr id="473" name="Google Shape;473;p26"/>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6"/>
          <p:cNvSpPr/>
          <p:nvPr/>
        </p:nvSpPr>
        <p:spPr>
          <a:xfrm rot="1531475">
            <a:off x="2764213" y="4077095"/>
            <a:ext cx="624592" cy="716056"/>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509150" y="62322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3067400" y="10973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txBox="1"/>
          <p:nvPr>
            <p:ph type="title"/>
          </p:nvPr>
        </p:nvSpPr>
        <p:spPr>
          <a:xfrm>
            <a:off x="715975" y="1445013"/>
            <a:ext cx="3141900" cy="11271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39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2" name="Google Shape;482;p26"/>
          <p:cNvSpPr txBox="1"/>
          <p:nvPr>
            <p:ph idx="1" type="subTitle"/>
          </p:nvPr>
        </p:nvSpPr>
        <p:spPr>
          <a:xfrm>
            <a:off x="715975" y="2570863"/>
            <a:ext cx="3405300" cy="12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5_1_1">
    <p:bg>
      <p:bgPr>
        <a:solidFill>
          <a:schemeClr val="dk2"/>
        </a:solidFill>
      </p:bgPr>
    </p:bg>
    <p:spTree>
      <p:nvGrpSpPr>
        <p:cNvPr id="483" name="Shape 483"/>
        <p:cNvGrpSpPr/>
        <p:nvPr/>
      </p:nvGrpSpPr>
      <p:grpSpPr>
        <a:xfrm>
          <a:off x="0" y="0"/>
          <a:ext cx="0" cy="0"/>
          <a:chOff x="0" y="0"/>
          <a:chExt cx="0" cy="0"/>
        </a:xfrm>
      </p:grpSpPr>
      <p:grpSp>
        <p:nvGrpSpPr>
          <p:cNvPr id="484" name="Google Shape;484;p27"/>
          <p:cNvGrpSpPr/>
          <p:nvPr/>
        </p:nvGrpSpPr>
        <p:grpSpPr>
          <a:xfrm rot="3561743">
            <a:off x="945317" y="-1252916"/>
            <a:ext cx="7253367" cy="7124975"/>
            <a:chOff x="858308" y="3710050"/>
            <a:chExt cx="4757835" cy="4673616"/>
          </a:xfrm>
        </p:grpSpPr>
        <p:sp>
          <p:nvSpPr>
            <p:cNvPr id="485" name="Google Shape;485;p27"/>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27"/>
          <p:cNvSpPr/>
          <p:nvPr/>
        </p:nvSpPr>
        <p:spPr>
          <a:xfrm rot="3418415">
            <a:off x="6748022" y="4163349"/>
            <a:ext cx="623026" cy="65064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2364450" y="537503"/>
            <a:ext cx="911708" cy="976414"/>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rot="2854274">
            <a:off x="551995" y="1212779"/>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txBox="1"/>
          <p:nvPr>
            <p:ph type="title"/>
          </p:nvPr>
        </p:nvSpPr>
        <p:spPr>
          <a:xfrm>
            <a:off x="715975" y="1784350"/>
            <a:ext cx="3047100" cy="2181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3100">
                <a:solidFill>
                  <a:schemeClr val="accent1"/>
                </a:solidFill>
              </a:defRPr>
            </a:lvl1pPr>
            <a:lvl2pPr lvl="1" rtl="0" algn="ctr">
              <a:spcBef>
                <a:spcPts val="0"/>
              </a:spcBef>
              <a:spcAft>
                <a:spcPts val="0"/>
              </a:spcAft>
              <a:buClr>
                <a:schemeClr val="accent1"/>
              </a:buClr>
              <a:buSzPts val="4200"/>
              <a:buNone/>
              <a:defRPr sz="4200">
                <a:solidFill>
                  <a:schemeClr val="accent1"/>
                </a:solidFill>
              </a:defRPr>
            </a:lvl2pPr>
            <a:lvl3pPr lvl="2" rtl="0" algn="ctr">
              <a:spcBef>
                <a:spcPts val="0"/>
              </a:spcBef>
              <a:spcAft>
                <a:spcPts val="0"/>
              </a:spcAft>
              <a:buClr>
                <a:schemeClr val="accent1"/>
              </a:buClr>
              <a:buSzPts val="4200"/>
              <a:buNone/>
              <a:defRPr sz="4200">
                <a:solidFill>
                  <a:schemeClr val="accent1"/>
                </a:solidFill>
              </a:defRPr>
            </a:lvl3pPr>
            <a:lvl4pPr lvl="3" rtl="0" algn="ctr">
              <a:spcBef>
                <a:spcPts val="0"/>
              </a:spcBef>
              <a:spcAft>
                <a:spcPts val="0"/>
              </a:spcAft>
              <a:buClr>
                <a:schemeClr val="accent1"/>
              </a:buClr>
              <a:buSzPts val="4200"/>
              <a:buNone/>
              <a:defRPr sz="4200">
                <a:solidFill>
                  <a:schemeClr val="accent1"/>
                </a:solidFill>
              </a:defRPr>
            </a:lvl4pPr>
            <a:lvl5pPr lvl="4" rtl="0" algn="ctr">
              <a:spcBef>
                <a:spcPts val="0"/>
              </a:spcBef>
              <a:spcAft>
                <a:spcPts val="0"/>
              </a:spcAft>
              <a:buClr>
                <a:schemeClr val="accent1"/>
              </a:buClr>
              <a:buSzPts val="4200"/>
              <a:buNone/>
              <a:defRPr sz="4200">
                <a:solidFill>
                  <a:schemeClr val="accent1"/>
                </a:solidFill>
              </a:defRPr>
            </a:lvl5pPr>
            <a:lvl6pPr lvl="5" rtl="0" algn="ctr">
              <a:spcBef>
                <a:spcPts val="0"/>
              </a:spcBef>
              <a:spcAft>
                <a:spcPts val="0"/>
              </a:spcAft>
              <a:buClr>
                <a:schemeClr val="accent1"/>
              </a:buClr>
              <a:buSzPts val="4200"/>
              <a:buNone/>
              <a:defRPr sz="4200">
                <a:solidFill>
                  <a:schemeClr val="accent1"/>
                </a:solidFill>
              </a:defRPr>
            </a:lvl6pPr>
            <a:lvl7pPr lvl="6" rtl="0" algn="ctr">
              <a:spcBef>
                <a:spcPts val="0"/>
              </a:spcBef>
              <a:spcAft>
                <a:spcPts val="0"/>
              </a:spcAft>
              <a:buClr>
                <a:schemeClr val="accent1"/>
              </a:buClr>
              <a:buSzPts val="4200"/>
              <a:buNone/>
              <a:defRPr sz="4200">
                <a:solidFill>
                  <a:schemeClr val="accent1"/>
                </a:solidFill>
              </a:defRPr>
            </a:lvl7pPr>
            <a:lvl8pPr lvl="7" rtl="0" algn="ctr">
              <a:spcBef>
                <a:spcPts val="0"/>
              </a:spcBef>
              <a:spcAft>
                <a:spcPts val="0"/>
              </a:spcAft>
              <a:buClr>
                <a:schemeClr val="accent1"/>
              </a:buClr>
              <a:buSzPts val="4200"/>
              <a:buNone/>
              <a:defRPr sz="4200">
                <a:solidFill>
                  <a:schemeClr val="accent1"/>
                </a:solidFill>
              </a:defRPr>
            </a:lvl8pPr>
            <a:lvl9pPr lvl="8" rtl="0" algn="ctr">
              <a:spcBef>
                <a:spcPts val="0"/>
              </a:spcBef>
              <a:spcAft>
                <a:spcPts val="0"/>
              </a:spcAft>
              <a:buClr>
                <a:schemeClr val="accent1"/>
              </a:buClr>
              <a:buSzPts val="4200"/>
              <a:buNone/>
              <a:defRPr sz="4200">
                <a:solidFill>
                  <a:schemeClr val="accent1"/>
                </a:solidFill>
              </a:defRPr>
            </a:lvl9pPr>
          </a:lstStyle>
          <a:p/>
        </p:txBody>
      </p:sp>
      <p:sp>
        <p:nvSpPr>
          <p:cNvPr id="494" name="Google Shape;494;p27"/>
          <p:cNvSpPr txBox="1"/>
          <p:nvPr>
            <p:ph idx="1" type="subTitle"/>
          </p:nvPr>
        </p:nvSpPr>
        <p:spPr>
          <a:xfrm>
            <a:off x="715975" y="3965650"/>
            <a:ext cx="48930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100"/>
              <a:buNone/>
              <a:defRPr sz="1500">
                <a:solidFill>
                  <a:schemeClr val="accent1"/>
                </a:solidFill>
              </a:defRPr>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_1_1">
    <p:bg>
      <p:bgPr>
        <a:solidFill>
          <a:schemeClr val="accent1"/>
        </a:solidFill>
      </p:bgPr>
    </p:bg>
    <p:spTree>
      <p:nvGrpSpPr>
        <p:cNvPr id="495" name="Shape 495"/>
        <p:cNvGrpSpPr/>
        <p:nvPr/>
      </p:nvGrpSpPr>
      <p:grpSpPr>
        <a:xfrm>
          <a:off x="0" y="0"/>
          <a:ext cx="0" cy="0"/>
          <a:chOff x="0" y="0"/>
          <a:chExt cx="0" cy="0"/>
        </a:xfrm>
      </p:grpSpPr>
      <p:grpSp>
        <p:nvGrpSpPr>
          <p:cNvPr id="496" name="Google Shape;496;p28"/>
          <p:cNvGrpSpPr/>
          <p:nvPr/>
        </p:nvGrpSpPr>
        <p:grpSpPr>
          <a:xfrm rot="3561743">
            <a:off x="-1814683" y="-109916"/>
            <a:ext cx="7253367" cy="7124975"/>
            <a:chOff x="858308" y="3710050"/>
            <a:chExt cx="4757835" cy="4673616"/>
          </a:xfrm>
        </p:grpSpPr>
        <p:sp>
          <p:nvSpPr>
            <p:cNvPr id="497" name="Google Shape;497;p28"/>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28"/>
          <p:cNvSpPr txBox="1"/>
          <p:nvPr>
            <p:ph type="title"/>
          </p:nvPr>
        </p:nvSpPr>
        <p:spPr>
          <a:xfrm>
            <a:off x="715975" y="675500"/>
            <a:ext cx="3002100" cy="657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3" name="Google Shape;503;p28"/>
          <p:cNvSpPr txBox="1"/>
          <p:nvPr>
            <p:ph idx="1" type="subTitle"/>
          </p:nvPr>
        </p:nvSpPr>
        <p:spPr>
          <a:xfrm>
            <a:off x="715975" y="1562100"/>
            <a:ext cx="3240000" cy="853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500"/>
              <a:buNone/>
              <a:defRPr sz="15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504" name="Google Shape;504;p28"/>
          <p:cNvSpPr txBox="1"/>
          <p:nvPr/>
        </p:nvSpPr>
        <p:spPr>
          <a:xfrm>
            <a:off x="715975" y="3566100"/>
            <a:ext cx="4694100" cy="5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None/>
            </a:pPr>
            <a:r>
              <a:rPr b="1" lang="en" sz="1500">
                <a:solidFill>
                  <a:schemeClr val="dk1"/>
                </a:solidFill>
                <a:latin typeface="Oldenburg"/>
                <a:ea typeface="Oldenburg"/>
                <a:cs typeface="Oldenburg"/>
                <a:sym typeface="Oldenburg"/>
              </a:rPr>
              <a:t>CREDITS</a:t>
            </a:r>
            <a:r>
              <a:rPr lang="en" sz="1500">
                <a:solidFill>
                  <a:schemeClr val="dk1"/>
                </a:solidFill>
                <a:latin typeface="Oldenburg"/>
                <a:ea typeface="Oldenburg"/>
                <a:cs typeface="Oldenburg"/>
                <a:sym typeface="Oldenburg"/>
              </a:rPr>
              <a:t>: This presentation template was created by </a:t>
            </a:r>
            <a:r>
              <a:rPr b="1" lang="en" sz="1500">
                <a:solidFill>
                  <a:schemeClr val="dk1"/>
                </a:solidFill>
                <a:uFill>
                  <a:noFill/>
                </a:uFill>
                <a:latin typeface="Oldenburg"/>
                <a:ea typeface="Oldenburg"/>
                <a:cs typeface="Oldenburg"/>
                <a:sym typeface="Oldenburg"/>
                <a:hlinkClick r:id="rId2">
                  <a:extLst>
                    <a:ext uri="{A12FA001-AC4F-418D-AE19-62706E023703}">
                      <ahyp:hlinkClr val="tx"/>
                    </a:ext>
                  </a:extLst>
                </a:hlinkClick>
              </a:rPr>
              <a:t>Slidesgo</a:t>
            </a:r>
            <a:r>
              <a:rPr lang="en" sz="1500">
                <a:solidFill>
                  <a:schemeClr val="dk1"/>
                </a:solidFill>
                <a:latin typeface="Oldenburg"/>
                <a:ea typeface="Oldenburg"/>
                <a:cs typeface="Oldenburg"/>
                <a:sym typeface="Oldenburg"/>
              </a:rPr>
              <a:t>, including icons by </a:t>
            </a:r>
            <a:r>
              <a:rPr b="1" lang="en" sz="1500">
                <a:solidFill>
                  <a:schemeClr val="dk1"/>
                </a:solidFill>
                <a:uFill>
                  <a:noFill/>
                </a:uFill>
                <a:latin typeface="Oldenburg"/>
                <a:ea typeface="Oldenburg"/>
                <a:cs typeface="Oldenburg"/>
                <a:sym typeface="Oldenburg"/>
                <a:hlinkClick r:id="rId3">
                  <a:extLst>
                    <a:ext uri="{A12FA001-AC4F-418D-AE19-62706E023703}">
                      <ahyp:hlinkClr val="tx"/>
                    </a:ext>
                  </a:extLst>
                </a:hlinkClick>
              </a:rPr>
              <a:t>Flaticon</a:t>
            </a:r>
            <a:r>
              <a:rPr lang="en" sz="1500">
                <a:solidFill>
                  <a:schemeClr val="dk1"/>
                </a:solidFill>
                <a:latin typeface="Oldenburg"/>
                <a:ea typeface="Oldenburg"/>
                <a:cs typeface="Oldenburg"/>
                <a:sym typeface="Oldenburg"/>
              </a:rPr>
              <a:t>, infographics &amp; images by </a:t>
            </a:r>
            <a:r>
              <a:rPr b="1" lang="en" sz="1500">
                <a:solidFill>
                  <a:schemeClr val="dk1"/>
                </a:solidFill>
                <a:uFill>
                  <a:noFill/>
                </a:uFill>
                <a:latin typeface="Oldenburg"/>
                <a:ea typeface="Oldenburg"/>
                <a:cs typeface="Oldenburg"/>
                <a:sym typeface="Oldenburg"/>
                <a:hlinkClick r:id="rId4">
                  <a:extLst>
                    <a:ext uri="{A12FA001-AC4F-418D-AE19-62706E023703}">
                      <ahyp:hlinkClr val="tx"/>
                    </a:ext>
                  </a:extLst>
                </a:hlinkClick>
              </a:rPr>
              <a:t>Freepik</a:t>
            </a:r>
            <a:r>
              <a:rPr b="1" lang="en" sz="1500">
                <a:solidFill>
                  <a:schemeClr val="dk1"/>
                </a:solidFill>
                <a:latin typeface="DM Sans"/>
                <a:ea typeface="DM Sans"/>
                <a:cs typeface="DM Sans"/>
                <a:sym typeface="DM Sans"/>
              </a:rPr>
              <a:t> </a:t>
            </a:r>
            <a:endParaRPr b="1" sz="1500">
              <a:solidFill>
                <a:schemeClr val="dk1"/>
              </a:solidFill>
              <a:latin typeface="DM Sans"/>
              <a:ea typeface="DM Sans"/>
              <a:cs typeface="DM Sans"/>
              <a:sym typeface="DM Sans"/>
            </a:endParaRPr>
          </a:p>
        </p:txBody>
      </p:sp>
      <p:sp>
        <p:nvSpPr>
          <p:cNvPr id="505" name="Google Shape;505;p28"/>
          <p:cNvSpPr/>
          <p:nvPr/>
        </p:nvSpPr>
        <p:spPr>
          <a:xfrm rot="-358176">
            <a:off x="4718598" y="527163"/>
            <a:ext cx="4113500" cy="4089154"/>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5882414" y="1699717"/>
            <a:ext cx="192448" cy="167968"/>
          </a:xfrm>
          <a:custGeom>
            <a:rect b="b" l="l" r="r" t="t"/>
            <a:pathLst>
              <a:path extrusionOk="0" h="7280" w="8341">
                <a:moveTo>
                  <a:pt x="6310" y="0"/>
                </a:moveTo>
                <a:cubicBezTo>
                  <a:pt x="2760" y="0"/>
                  <a:pt x="0" y="2915"/>
                  <a:pt x="902" y="7279"/>
                </a:cubicBezTo>
                <a:cubicBezTo>
                  <a:pt x="902" y="7279"/>
                  <a:pt x="1" y="308"/>
                  <a:pt x="8340" y="308"/>
                </a:cubicBezTo>
                <a:cubicBezTo>
                  <a:pt x="7649" y="100"/>
                  <a:pt x="6966" y="0"/>
                  <a:pt x="6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5856250" y="1727800"/>
            <a:ext cx="133450" cy="241875"/>
          </a:xfrm>
          <a:custGeom>
            <a:rect b="b" l="l" r="r" t="t"/>
            <a:pathLst>
              <a:path extrusionOk="0" h="9675" w="5338">
                <a:moveTo>
                  <a:pt x="5337" y="1"/>
                </a:moveTo>
                <a:cubicBezTo>
                  <a:pt x="5336" y="1"/>
                  <a:pt x="0" y="3470"/>
                  <a:pt x="2935" y="9674"/>
                </a:cubicBezTo>
                <a:cubicBezTo>
                  <a:pt x="1601" y="3137"/>
                  <a:pt x="5337"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3904850" y="2571750"/>
            <a:ext cx="316900" cy="247000"/>
          </a:xfrm>
          <a:custGeom>
            <a:rect b="b" l="l" r="r" t="t"/>
            <a:pathLst>
              <a:path extrusionOk="0" h="9880" w="12676">
                <a:moveTo>
                  <a:pt x="10107" y="0"/>
                </a:moveTo>
                <a:lnTo>
                  <a:pt x="4904" y="7205"/>
                </a:lnTo>
                <a:cubicBezTo>
                  <a:pt x="4637" y="6705"/>
                  <a:pt x="4303" y="6271"/>
                  <a:pt x="3836" y="5938"/>
                </a:cubicBezTo>
                <a:cubicBezTo>
                  <a:pt x="3399" y="5588"/>
                  <a:pt x="2836" y="5392"/>
                  <a:pt x="2255" y="5392"/>
                </a:cubicBezTo>
                <a:cubicBezTo>
                  <a:pt x="2171" y="5392"/>
                  <a:pt x="2086" y="5396"/>
                  <a:pt x="2002" y="5404"/>
                </a:cubicBezTo>
                <a:cubicBezTo>
                  <a:pt x="1401" y="5504"/>
                  <a:pt x="834" y="5838"/>
                  <a:pt x="501" y="6338"/>
                </a:cubicBezTo>
                <a:cubicBezTo>
                  <a:pt x="167" y="6772"/>
                  <a:pt x="0" y="7306"/>
                  <a:pt x="100" y="7873"/>
                </a:cubicBezTo>
                <a:cubicBezTo>
                  <a:pt x="234" y="8440"/>
                  <a:pt x="567" y="8940"/>
                  <a:pt x="1068" y="9240"/>
                </a:cubicBezTo>
                <a:cubicBezTo>
                  <a:pt x="1501" y="9540"/>
                  <a:pt x="2002" y="9774"/>
                  <a:pt x="2535" y="9841"/>
                </a:cubicBezTo>
                <a:cubicBezTo>
                  <a:pt x="2660" y="9867"/>
                  <a:pt x="2788" y="9880"/>
                  <a:pt x="2916" y="9880"/>
                </a:cubicBezTo>
                <a:cubicBezTo>
                  <a:pt x="3266" y="9880"/>
                  <a:pt x="3619" y="9787"/>
                  <a:pt x="3936" y="9641"/>
                </a:cubicBezTo>
                <a:cubicBezTo>
                  <a:pt x="4437" y="9307"/>
                  <a:pt x="4837" y="8907"/>
                  <a:pt x="5171" y="8406"/>
                </a:cubicBezTo>
                <a:lnTo>
                  <a:pt x="9640" y="2202"/>
                </a:lnTo>
                <a:lnTo>
                  <a:pt x="9841" y="2369"/>
                </a:lnTo>
                <a:cubicBezTo>
                  <a:pt x="10241" y="2669"/>
                  <a:pt x="10608" y="3036"/>
                  <a:pt x="10875" y="3469"/>
                </a:cubicBezTo>
                <a:cubicBezTo>
                  <a:pt x="11041" y="3770"/>
                  <a:pt x="11141" y="4103"/>
                  <a:pt x="11108" y="4470"/>
                </a:cubicBezTo>
                <a:cubicBezTo>
                  <a:pt x="11075" y="4804"/>
                  <a:pt x="10908" y="5171"/>
                  <a:pt x="10708" y="5471"/>
                </a:cubicBezTo>
                <a:lnTo>
                  <a:pt x="10474" y="5771"/>
                </a:lnTo>
                <a:lnTo>
                  <a:pt x="11208" y="6305"/>
                </a:lnTo>
                <a:lnTo>
                  <a:pt x="11742" y="5538"/>
                </a:lnTo>
                <a:cubicBezTo>
                  <a:pt x="12075" y="5104"/>
                  <a:pt x="12342" y="4604"/>
                  <a:pt x="12509" y="4070"/>
                </a:cubicBezTo>
                <a:cubicBezTo>
                  <a:pt x="12643" y="3670"/>
                  <a:pt x="12676" y="3236"/>
                  <a:pt x="12609" y="2836"/>
                </a:cubicBezTo>
                <a:cubicBezTo>
                  <a:pt x="12509" y="2335"/>
                  <a:pt x="12309" y="1902"/>
                  <a:pt x="12009" y="1535"/>
                </a:cubicBezTo>
                <a:cubicBezTo>
                  <a:pt x="11508" y="1034"/>
                  <a:pt x="10975" y="601"/>
                  <a:pt x="10374" y="200"/>
                </a:cubicBezTo>
                <a:lnTo>
                  <a:pt x="101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7642554" y="2761966"/>
            <a:ext cx="150110" cy="147895"/>
          </a:xfrm>
          <a:custGeom>
            <a:rect b="b" l="l" r="r" t="t"/>
            <a:pathLst>
              <a:path extrusionOk="0" h="6410" w="6506">
                <a:moveTo>
                  <a:pt x="6172" y="0"/>
                </a:moveTo>
                <a:lnTo>
                  <a:pt x="3170" y="4904"/>
                </a:lnTo>
                <a:cubicBezTo>
                  <a:pt x="3036" y="4704"/>
                  <a:pt x="2869" y="4537"/>
                  <a:pt x="2703" y="4437"/>
                </a:cubicBezTo>
                <a:cubicBezTo>
                  <a:pt x="2380" y="4238"/>
                  <a:pt x="2020" y="4132"/>
                  <a:pt x="1664" y="4132"/>
                </a:cubicBezTo>
                <a:cubicBezTo>
                  <a:pt x="1542" y="4132"/>
                  <a:pt x="1421" y="4144"/>
                  <a:pt x="1302" y="4170"/>
                </a:cubicBezTo>
                <a:cubicBezTo>
                  <a:pt x="835" y="4203"/>
                  <a:pt x="434" y="4437"/>
                  <a:pt x="168" y="4837"/>
                </a:cubicBezTo>
                <a:cubicBezTo>
                  <a:pt x="34" y="5037"/>
                  <a:pt x="1" y="5271"/>
                  <a:pt x="67" y="5504"/>
                </a:cubicBezTo>
                <a:cubicBezTo>
                  <a:pt x="168" y="5771"/>
                  <a:pt x="368" y="5971"/>
                  <a:pt x="601" y="6105"/>
                </a:cubicBezTo>
                <a:cubicBezTo>
                  <a:pt x="899" y="6303"/>
                  <a:pt x="1253" y="6410"/>
                  <a:pt x="1620" y="6410"/>
                </a:cubicBezTo>
                <a:cubicBezTo>
                  <a:pt x="1747" y="6410"/>
                  <a:pt x="1874" y="6397"/>
                  <a:pt x="2002" y="6371"/>
                </a:cubicBezTo>
                <a:cubicBezTo>
                  <a:pt x="2436" y="6338"/>
                  <a:pt x="2869" y="6105"/>
                  <a:pt x="3103" y="5704"/>
                </a:cubicBezTo>
                <a:lnTo>
                  <a:pt x="6505" y="200"/>
                </a:lnTo>
                <a:lnTo>
                  <a:pt x="6172" y="0"/>
                </a:ln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7642554" y="2761966"/>
            <a:ext cx="150110" cy="147895"/>
          </a:xfrm>
          <a:custGeom>
            <a:rect b="b" l="l" r="r" t="t"/>
            <a:pathLst>
              <a:path extrusionOk="0" h="6410" w="6506">
                <a:moveTo>
                  <a:pt x="6172" y="0"/>
                </a:moveTo>
                <a:lnTo>
                  <a:pt x="3170" y="4904"/>
                </a:lnTo>
                <a:cubicBezTo>
                  <a:pt x="3036" y="4704"/>
                  <a:pt x="2869" y="4537"/>
                  <a:pt x="2703" y="4437"/>
                </a:cubicBezTo>
                <a:cubicBezTo>
                  <a:pt x="2380" y="4238"/>
                  <a:pt x="2020" y="4132"/>
                  <a:pt x="1664" y="4132"/>
                </a:cubicBezTo>
                <a:cubicBezTo>
                  <a:pt x="1542" y="4132"/>
                  <a:pt x="1421" y="4144"/>
                  <a:pt x="1302" y="4170"/>
                </a:cubicBezTo>
                <a:cubicBezTo>
                  <a:pt x="835" y="4203"/>
                  <a:pt x="434" y="4437"/>
                  <a:pt x="168" y="4837"/>
                </a:cubicBezTo>
                <a:cubicBezTo>
                  <a:pt x="34" y="5037"/>
                  <a:pt x="1" y="5271"/>
                  <a:pt x="67" y="5504"/>
                </a:cubicBezTo>
                <a:cubicBezTo>
                  <a:pt x="168" y="5771"/>
                  <a:pt x="368" y="5971"/>
                  <a:pt x="601" y="6105"/>
                </a:cubicBezTo>
                <a:cubicBezTo>
                  <a:pt x="899" y="6303"/>
                  <a:pt x="1253" y="6410"/>
                  <a:pt x="1620" y="6410"/>
                </a:cubicBezTo>
                <a:cubicBezTo>
                  <a:pt x="1747" y="6410"/>
                  <a:pt x="1874" y="6397"/>
                  <a:pt x="2002" y="6371"/>
                </a:cubicBezTo>
                <a:cubicBezTo>
                  <a:pt x="2436" y="6338"/>
                  <a:pt x="2869" y="6105"/>
                  <a:pt x="3103" y="5704"/>
                </a:cubicBezTo>
                <a:lnTo>
                  <a:pt x="6505" y="200"/>
                </a:lnTo>
                <a:lnTo>
                  <a:pt x="61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28"/>
          <p:cNvGrpSpPr/>
          <p:nvPr/>
        </p:nvGrpSpPr>
        <p:grpSpPr>
          <a:xfrm>
            <a:off x="5770733" y="324401"/>
            <a:ext cx="2149294" cy="4494682"/>
            <a:chOff x="5856250" y="408575"/>
            <a:chExt cx="2014145" cy="4212053"/>
          </a:xfrm>
        </p:grpSpPr>
        <p:sp>
          <p:nvSpPr>
            <p:cNvPr id="512" name="Google Shape;512;p28"/>
            <p:cNvSpPr/>
            <p:nvPr/>
          </p:nvSpPr>
          <p:spPr>
            <a:xfrm>
              <a:off x="5953223" y="2477969"/>
              <a:ext cx="327122" cy="345834"/>
            </a:xfrm>
            <a:custGeom>
              <a:rect b="b" l="l" r="r" t="t"/>
              <a:pathLst>
                <a:path extrusionOk="0" h="14989" w="14178">
                  <a:moveTo>
                    <a:pt x="9708" y="0"/>
                  </a:moveTo>
                  <a:cubicBezTo>
                    <a:pt x="9708" y="0"/>
                    <a:pt x="7273" y="6172"/>
                    <a:pt x="6405" y="6605"/>
                  </a:cubicBezTo>
                  <a:cubicBezTo>
                    <a:pt x="5571" y="7039"/>
                    <a:pt x="1" y="10842"/>
                    <a:pt x="3737" y="13610"/>
                  </a:cubicBezTo>
                  <a:cubicBezTo>
                    <a:pt x="3737" y="13610"/>
                    <a:pt x="6524" y="14989"/>
                    <a:pt x="8995" y="14989"/>
                  </a:cubicBezTo>
                  <a:cubicBezTo>
                    <a:pt x="10230" y="14989"/>
                    <a:pt x="11387" y="14644"/>
                    <a:pt x="12076" y="13610"/>
                  </a:cubicBezTo>
                  <a:cubicBezTo>
                    <a:pt x="14178" y="10541"/>
                    <a:pt x="9708" y="0"/>
                    <a:pt x="9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5929920" y="4111881"/>
              <a:ext cx="573628" cy="318424"/>
            </a:xfrm>
            <a:custGeom>
              <a:rect b="b" l="l" r="r" t="t"/>
              <a:pathLst>
                <a:path extrusionOk="0" h="13801" w="24862">
                  <a:moveTo>
                    <a:pt x="21692" y="1"/>
                  </a:moveTo>
                  <a:lnTo>
                    <a:pt x="13086" y="2536"/>
                  </a:lnTo>
                  <a:cubicBezTo>
                    <a:pt x="13086" y="2536"/>
                    <a:pt x="4680" y="9441"/>
                    <a:pt x="1711" y="11676"/>
                  </a:cubicBezTo>
                  <a:cubicBezTo>
                    <a:pt x="1678" y="11709"/>
                    <a:pt x="1645" y="11743"/>
                    <a:pt x="1611" y="11743"/>
                  </a:cubicBezTo>
                  <a:cubicBezTo>
                    <a:pt x="1" y="13042"/>
                    <a:pt x="1200" y="13801"/>
                    <a:pt x="4199" y="13801"/>
                  </a:cubicBezTo>
                  <a:cubicBezTo>
                    <a:pt x="6356" y="13801"/>
                    <a:pt x="9444" y="13408"/>
                    <a:pt x="13086" y="12543"/>
                  </a:cubicBezTo>
                  <a:cubicBezTo>
                    <a:pt x="21892" y="10408"/>
                    <a:pt x="24861" y="10542"/>
                    <a:pt x="24861" y="9441"/>
                  </a:cubicBezTo>
                  <a:cubicBezTo>
                    <a:pt x="24861" y="9007"/>
                    <a:pt x="24861" y="7940"/>
                    <a:pt x="24761" y="6706"/>
                  </a:cubicBezTo>
                  <a:cubicBezTo>
                    <a:pt x="24594" y="5104"/>
                    <a:pt x="24327" y="3170"/>
                    <a:pt x="23827" y="2002"/>
                  </a:cubicBezTo>
                  <a:cubicBezTo>
                    <a:pt x="23694" y="1635"/>
                    <a:pt x="23460" y="1302"/>
                    <a:pt x="23160" y="1068"/>
                  </a:cubicBezTo>
                  <a:lnTo>
                    <a:pt x="216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5929920" y="4266581"/>
              <a:ext cx="573628" cy="163722"/>
            </a:xfrm>
            <a:custGeom>
              <a:rect b="b" l="l" r="r" t="t"/>
              <a:pathLst>
                <a:path extrusionOk="0" h="7096" w="24862">
                  <a:moveTo>
                    <a:pt x="24761" y="1"/>
                  </a:moveTo>
                  <a:cubicBezTo>
                    <a:pt x="16159" y="4062"/>
                    <a:pt x="8681" y="5076"/>
                    <a:pt x="3379" y="5076"/>
                  </a:cubicBezTo>
                  <a:cubicBezTo>
                    <a:pt x="2760" y="5076"/>
                    <a:pt x="2170" y="5062"/>
                    <a:pt x="1611" y="5038"/>
                  </a:cubicBezTo>
                  <a:lnTo>
                    <a:pt x="1611" y="5038"/>
                  </a:lnTo>
                  <a:cubicBezTo>
                    <a:pt x="1" y="6337"/>
                    <a:pt x="1200" y="7096"/>
                    <a:pt x="4199" y="7096"/>
                  </a:cubicBezTo>
                  <a:cubicBezTo>
                    <a:pt x="6356" y="7096"/>
                    <a:pt x="9444" y="6703"/>
                    <a:pt x="13086" y="5838"/>
                  </a:cubicBezTo>
                  <a:cubicBezTo>
                    <a:pt x="21892" y="3703"/>
                    <a:pt x="24861" y="3837"/>
                    <a:pt x="24861" y="2736"/>
                  </a:cubicBezTo>
                  <a:cubicBezTo>
                    <a:pt x="24861" y="2302"/>
                    <a:pt x="24861" y="1235"/>
                    <a:pt x="24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6847528" y="4221013"/>
              <a:ext cx="346364" cy="374513"/>
            </a:xfrm>
            <a:custGeom>
              <a:rect b="b" l="l" r="r" t="t"/>
              <a:pathLst>
                <a:path extrusionOk="0" h="16232" w="15012">
                  <a:moveTo>
                    <a:pt x="7234" y="0"/>
                  </a:moveTo>
                  <a:cubicBezTo>
                    <a:pt x="4674" y="0"/>
                    <a:pt x="835" y="1008"/>
                    <a:pt x="835" y="1008"/>
                  </a:cubicBezTo>
                  <a:cubicBezTo>
                    <a:pt x="835" y="1008"/>
                    <a:pt x="1" y="5545"/>
                    <a:pt x="835" y="7379"/>
                  </a:cubicBezTo>
                  <a:cubicBezTo>
                    <a:pt x="1168" y="8080"/>
                    <a:pt x="1035" y="9681"/>
                    <a:pt x="1335" y="11282"/>
                  </a:cubicBezTo>
                  <a:cubicBezTo>
                    <a:pt x="1769" y="13699"/>
                    <a:pt x="3181" y="16231"/>
                    <a:pt x="8487" y="16231"/>
                  </a:cubicBezTo>
                  <a:cubicBezTo>
                    <a:pt x="8893" y="16231"/>
                    <a:pt x="9322" y="16217"/>
                    <a:pt x="9774" y="16186"/>
                  </a:cubicBezTo>
                  <a:cubicBezTo>
                    <a:pt x="13043" y="15819"/>
                    <a:pt x="14878" y="14151"/>
                    <a:pt x="14945" y="12016"/>
                  </a:cubicBezTo>
                  <a:cubicBezTo>
                    <a:pt x="15011" y="10949"/>
                    <a:pt x="14544" y="9748"/>
                    <a:pt x="13577" y="8547"/>
                  </a:cubicBezTo>
                  <a:cubicBezTo>
                    <a:pt x="10775" y="4978"/>
                    <a:pt x="9474" y="3277"/>
                    <a:pt x="9474" y="1008"/>
                  </a:cubicBezTo>
                  <a:cubicBezTo>
                    <a:pt x="9474" y="252"/>
                    <a:pt x="8514" y="0"/>
                    <a:pt x="7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6878330" y="4481315"/>
              <a:ext cx="314017" cy="114209"/>
            </a:xfrm>
            <a:custGeom>
              <a:rect b="b" l="l" r="r" t="t"/>
              <a:pathLst>
                <a:path extrusionOk="0" h="4950" w="13610">
                  <a:moveTo>
                    <a:pt x="0" y="0"/>
                  </a:moveTo>
                  <a:lnTo>
                    <a:pt x="0" y="0"/>
                  </a:lnTo>
                  <a:cubicBezTo>
                    <a:pt x="434" y="2417"/>
                    <a:pt x="1846" y="4949"/>
                    <a:pt x="7152" y="4949"/>
                  </a:cubicBezTo>
                  <a:cubicBezTo>
                    <a:pt x="7558" y="4949"/>
                    <a:pt x="7987" y="4935"/>
                    <a:pt x="8439" y="4904"/>
                  </a:cubicBezTo>
                  <a:cubicBezTo>
                    <a:pt x="11708" y="4537"/>
                    <a:pt x="13543" y="2869"/>
                    <a:pt x="13610" y="734"/>
                  </a:cubicBezTo>
                  <a:lnTo>
                    <a:pt x="13610" y="734"/>
                  </a:lnTo>
                  <a:cubicBezTo>
                    <a:pt x="10966" y="1527"/>
                    <a:pt x="8700" y="1859"/>
                    <a:pt x="6761" y="1859"/>
                  </a:cubicBezTo>
                  <a:cubicBezTo>
                    <a:pt x="3806" y="1859"/>
                    <a:pt x="1611" y="1088"/>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6171025" y="2126924"/>
              <a:ext cx="977466" cy="2163139"/>
            </a:xfrm>
            <a:custGeom>
              <a:rect b="b" l="l" r="r" t="t"/>
              <a:pathLst>
                <a:path extrusionOk="0" h="93754" w="42365">
                  <a:moveTo>
                    <a:pt x="15386" y="1"/>
                  </a:moveTo>
                  <a:cubicBezTo>
                    <a:pt x="10153" y="1"/>
                    <a:pt x="4671" y="1861"/>
                    <a:pt x="1" y="7443"/>
                  </a:cubicBezTo>
                  <a:lnTo>
                    <a:pt x="1" y="8010"/>
                  </a:lnTo>
                  <a:lnTo>
                    <a:pt x="1" y="9611"/>
                  </a:lnTo>
                  <a:lnTo>
                    <a:pt x="1" y="13014"/>
                  </a:lnTo>
                  <a:lnTo>
                    <a:pt x="1" y="15849"/>
                  </a:lnTo>
                  <a:lnTo>
                    <a:pt x="1" y="15883"/>
                  </a:lnTo>
                  <a:cubicBezTo>
                    <a:pt x="34" y="23988"/>
                    <a:pt x="334" y="35997"/>
                    <a:pt x="1235" y="42869"/>
                  </a:cubicBezTo>
                  <a:cubicBezTo>
                    <a:pt x="1702" y="46438"/>
                    <a:pt x="1769" y="52342"/>
                    <a:pt x="1702" y="58747"/>
                  </a:cubicBezTo>
                  <a:cubicBezTo>
                    <a:pt x="1535" y="72223"/>
                    <a:pt x="868" y="87867"/>
                    <a:pt x="2636" y="88568"/>
                  </a:cubicBezTo>
                  <a:cubicBezTo>
                    <a:pt x="3546" y="88937"/>
                    <a:pt x="5307" y="89178"/>
                    <a:pt x="7215" y="89178"/>
                  </a:cubicBezTo>
                  <a:cubicBezTo>
                    <a:pt x="10832" y="89178"/>
                    <a:pt x="14976" y="88311"/>
                    <a:pt x="14845" y="85799"/>
                  </a:cubicBezTo>
                  <a:cubicBezTo>
                    <a:pt x="14745" y="84332"/>
                    <a:pt x="15212" y="74491"/>
                    <a:pt x="15779" y="63116"/>
                  </a:cubicBezTo>
                  <a:cubicBezTo>
                    <a:pt x="16679" y="45437"/>
                    <a:pt x="17847" y="24022"/>
                    <a:pt x="17847" y="24022"/>
                  </a:cubicBezTo>
                  <a:cubicBezTo>
                    <a:pt x="17847" y="24022"/>
                    <a:pt x="18761" y="22883"/>
                    <a:pt x="19954" y="22883"/>
                  </a:cubicBezTo>
                  <a:cubicBezTo>
                    <a:pt x="21741" y="22883"/>
                    <a:pt x="24152" y="25437"/>
                    <a:pt x="25052" y="38199"/>
                  </a:cubicBezTo>
                  <a:cubicBezTo>
                    <a:pt x="25552" y="45404"/>
                    <a:pt x="26220" y="53943"/>
                    <a:pt x="26853" y="62049"/>
                  </a:cubicBezTo>
                  <a:cubicBezTo>
                    <a:pt x="28088" y="77894"/>
                    <a:pt x="29322" y="92204"/>
                    <a:pt x="29322" y="92204"/>
                  </a:cubicBezTo>
                  <a:cubicBezTo>
                    <a:pt x="29322" y="92204"/>
                    <a:pt x="32738" y="93753"/>
                    <a:pt x="36109" y="93753"/>
                  </a:cubicBezTo>
                  <a:cubicBezTo>
                    <a:pt x="38313" y="93753"/>
                    <a:pt x="40498" y="93091"/>
                    <a:pt x="41697" y="90903"/>
                  </a:cubicBezTo>
                  <a:cubicBezTo>
                    <a:pt x="42364" y="89669"/>
                    <a:pt x="41931" y="72623"/>
                    <a:pt x="41364" y="58180"/>
                  </a:cubicBezTo>
                  <a:cubicBezTo>
                    <a:pt x="40963" y="48673"/>
                    <a:pt x="40463" y="40233"/>
                    <a:pt x="40163" y="38199"/>
                  </a:cubicBezTo>
                  <a:cubicBezTo>
                    <a:pt x="39262" y="32128"/>
                    <a:pt x="36927" y="17450"/>
                    <a:pt x="35860" y="10812"/>
                  </a:cubicBezTo>
                  <a:cubicBezTo>
                    <a:pt x="35760" y="10145"/>
                    <a:pt x="35693" y="9611"/>
                    <a:pt x="35626" y="9144"/>
                  </a:cubicBezTo>
                  <a:lnTo>
                    <a:pt x="35326" y="7443"/>
                  </a:lnTo>
                  <a:cubicBezTo>
                    <a:pt x="35326" y="7443"/>
                    <a:pt x="25853" y="1"/>
                    <a:pt x="15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6191052" y="3482330"/>
              <a:ext cx="344034" cy="702142"/>
            </a:xfrm>
            <a:custGeom>
              <a:rect b="b" l="l" r="r" t="t"/>
              <a:pathLst>
                <a:path extrusionOk="0" h="30432" w="14911">
                  <a:moveTo>
                    <a:pt x="834" y="1"/>
                  </a:moveTo>
                  <a:cubicBezTo>
                    <a:pt x="667" y="13477"/>
                    <a:pt x="0" y="29121"/>
                    <a:pt x="1768" y="29822"/>
                  </a:cubicBezTo>
                  <a:cubicBezTo>
                    <a:pt x="2678" y="30191"/>
                    <a:pt x="4439" y="30432"/>
                    <a:pt x="6347" y="30432"/>
                  </a:cubicBezTo>
                  <a:cubicBezTo>
                    <a:pt x="9964" y="30432"/>
                    <a:pt x="14108" y="29565"/>
                    <a:pt x="13977" y="27053"/>
                  </a:cubicBezTo>
                  <a:cubicBezTo>
                    <a:pt x="13910" y="25586"/>
                    <a:pt x="14344" y="15745"/>
                    <a:pt x="14911" y="4370"/>
                  </a:cubicBezTo>
                  <a:cubicBezTo>
                    <a:pt x="8773" y="4304"/>
                    <a:pt x="4203" y="2669"/>
                    <a:pt x="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6790586" y="3469248"/>
              <a:ext cx="357901" cy="820804"/>
            </a:xfrm>
            <a:custGeom>
              <a:rect b="b" l="l" r="r" t="t"/>
              <a:pathLst>
                <a:path extrusionOk="0" h="35575" w="15512">
                  <a:moveTo>
                    <a:pt x="14477" y="1"/>
                  </a:moveTo>
                  <a:cubicBezTo>
                    <a:pt x="10641" y="1568"/>
                    <a:pt x="5871" y="2903"/>
                    <a:pt x="0" y="3870"/>
                  </a:cubicBezTo>
                  <a:cubicBezTo>
                    <a:pt x="1235" y="19715"/>
                    <a:pt x="2469" y="34025"/>
                    <a:pt x="2469" y="34025"/>
                  </a:cubicBezTo>
                  <a:cubicBezTo>
                    <a:pt x="2469" y="34025"/>
                    <a:pt x="5885" y="35574"/>
                    <a:pt x="9256" y="35574"/>
                  </a:cubicBezTo>
                  <a:cubicBezTo>
                    <a:pt x="11460" y="35574"/>
                    <a:pt x="13645" y="34912"/>
                    <a:pt x="14844" y="32724"/>
                  </a:cubicBezTo>
                  <a:cubicBezTo>
                    <a:pt x="15511" y="31490"/>
                    <a:pt x="15078" y="14444"/>
                    <a:pt x="14477" y="1"/>
                  </a:cubicBezTo>
                  <a:close/>
                </a:path>
              </a:pathLst>
            </a:custGeom>
            <a:solidFill>
              <a:srgbClr val="CEAF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6170264" y="2126924"/>
              <a:ext cx="828141" cy="377235"/>
            </a:xfrm>
            <a:custGeom>
              <a:rect b="b" l="l" r="r" t="t"/>
              <a:pathLst>
                <a:path extrusionOk="0" h="16350" w="35893">
                  <a:moveTo>
                    <a:pt x="15409" y="1"/>
                  </a:moveTo>
                  <a:cubicBezTo>
                    <a:pt x="10171" y="1"/>
                    <a:pt x="4682" y="1861"/>
                    <a:pt x="0" y="7443"/>
                  </a:cubicBezTo>
                  <a:lnTo>
                    <a:pt x="0" y="13014"/>
                  </a:lnTo>
                  <a:lnTo>
                    <a:pt x="0" y="16350"/>
                  </a:lnTo>
                  <a:cubicBezTo>
                    <a:pt x="0" y="16183"/>
                    <a:pt x="0" y="16049"/>
                    <a:pt x="34" y="15883"/>
                  </a:cubicBezTo>
                  <a:lnTo>
                    <a:pt x="34" y="15849"/>
                  </a:lnTo>
                  <a:cubicBezTo>
                    <a:pt x="534" y="10720"/>
                    <a:pt x="8694" y="5577"/>
                    <a:pt x="18823" y="5577"/>
                  </a:cubicBezTo>
                  <a:cubicBezTo>
                    <a:pt x="24241" y="5577"/>
                    <a:pt x="30221" y="7048"/>
                    <a:pt x="35893" y="10779"/>
                  </a:cubicBezTo>
                  <a:cubicBezTo>
                    <a:pt x="35793" y="10145"/>
                    <a:pt x="35693" y="9611"/>
                    <a:pt x="35626" y="9144"/>
                  </a:cubicBezTo>
                  <a:lnTo>
                    <a:pt x="35359" y="7443"/>
                  </a:lnTo>
                  <a:cubicBezTo>
                    <a:pt x="35359" y="7443"/>
                    <a:pt x="25886" y="1"/>
                    <a:pt x="15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6324964" y="1205762"/>
              <a:ext cx="329429" cy="372529"/>
            </a:xfrm>
            <a:custGeom>
              <a:rect b="b" l="l" r="r" t="t"/>
              <a:pathLst>
                <a:path extrusionOk="0" h="16146" w="14278">
                  <a:moveTo>
                    <a:pt x="701" y="1"/>
                  </a:moveTo>
                  <a:lnTo>
                    <a:pt x="0" y="16146"/>
                  </a:lnTo>
                  <a:lnTo>
                    <a:pt x="14277" y="16146"/>
                  </a:lnTo>
                  <a:lnTo>
                    <a:pt x="13910" y="1969"/>
                  </a:lnTo>
                  <a:lnTo>
                    <a:pt x="701" y="1"/>
                  </a:lnTo>
                  <a:close/>
                </a:path>
              </a:pathLst>
            </a:custGeom>
            <a:solidFill>
              <a:srgbClr val="A96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6324964" y="1205762"/>
              <a:ext cx="329429" cy="372529"/>
            </a:xfrm>
            <a:custGeom>
              <a:rect b="b" l="l" r="r" t="t"/>
              <a:pathLst>
                <a:path extrusionOk="0" h="16146" w="14278">
                  <a:moveTo>
                    <a:pt x="701" y="1"/>
                  </a:moveTo>
                  <a:lnTo>
                    <a:pt x="0" y="16146"/>
                  </a:lnTo>
                  <a:lnTo>
                    <a:pt x="14277" y="16146"/>
                  </a:lnTo>
                  <a:lnTo>
                    <a:pt x="13910" y="1969"/>
                  </a:lnTo>
                  <a:lnTo>
                    <a:pt x="701"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6225673" y="1244976"/>
              <a:ext cx="800754" cy="1049252"/>
            </a:xfrm>
            <a:custGeom>
              <a:rect b="b" l="l" r="r" t="t"/>
              <a:pathLst>
                <a:path extrusionOk="0" h="45100" w="34706">
                  <a:moveTo>
                    <a:pt x="4837" y="0"/>
                  </a:moveTo>
                  <a:cubicBezTo>
                    <a:pt x="4837" y="1"/>
                    <a:pt x="0" y="4837"/>
                    <a:pt x="300" y="11208"/>
                  </a:cubicBezTo>
                  <a:cubicBezTo>
                    <a:pt x="400" y="13710"/>
                    <a:pt x="567" y="19381"/>
                    <a:pt x="734" y="25385"/>
                  </a:cubicBezTo>
                  <a:cubicBezTo>
                    <a:pt x="1001" y="34825"/>
                    <a:pt x="1268" y="45099"/>
                    <a:pt x="1268" y="45099"/>
                  </a:cubicBezTo>
                  <a:cubicBezTo>
                    <a:pt x="1268" y="45099"/>
                    <a:pt x="8198" y="43112"/>
                    <a:pt x="16980" y="43112"/>
                  </a:cubicBezTo>
                  <a:cubicBezTo>
                    <a:pt x="20184" y="43112"/>
                    <a:pt x="23635" y="43376"/>
                    <a:pt x="27086" y="44098"/>
                  </a:cubicBezTo>
                  <a:cubicBezTo>
                    <a:pt x="27468" y="44177"/>
                    <a:pt x="27821" y="44215"/>
                    <a:pt x="28145" y="44215"/>
                  </a:cubicBezTo>
                  <a:cubicBezTo>
                    <a:pt x="34705" y="44215"/>
                    <a:pt x="29789" y="28628"/>
                    <a:pt x="25085" y="16645"/>
                  </a:cubicBezTo>
                  <a:cubicBezTo>
                    <a:pt x="22149" y="9207"/>
                    <a:pt x="19281" y="3136"/>
                    <a:pt x="19281" y="3136"/>
                  </a:cubicBezTo>
                  <a:cubicBezTo>
                    <a:pt x="19281" y="3136"/>
                    <a:pt x="19414" y="34"/>
                    <a:pt x="17846" y="34"/>
                  </a:cubicBezTo>
                  <a:cubicBezTo>
                    <a:pt x="17846" y="34"/>
                    <a:pt x="19414" y="2135"/>
                    <a:pt x="14310" y="4837"/>
                  </a:cubicBezTo>
                  <a:cubicBezTo>
                    <a:pt x="13043" y="7672"/>
                    <a:pt x="11642" y="13210"/>
                    <a:pt x="11642" y="13210"/>
                  </a:cubicBezTo>
                  <a:cubicBezTo>
                    <a:pt x="11642" y="13210"/>
                    <a:pt x="7372" y="12209"/>
                    <a:pt x="9374" y="5838"/>
                  </a:cubicBezTo>
                  <a:cubicBezTo>
                    <a:pt x="5404" y="5104"/>
                    <a:pt x="4637" y="2569"/>
                    <a:pt x="48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6555848" y="1296598"/>
              <a:ext cx="178581" cy="281692"/>
            </a:xfrm>
            <a:custGeom>
              <a:rect b="b" l="l" r="r" t="t"/>
              <a:pathLst>
                <a:path extrusionOk="0" h="12209" w="7740">
                  <a:moveTo>
                    <a:pt x="4871" y="0"/>
                  </a:moveTo>
                  <a:lnTo>
                    <a:pt x="4871" y="0"/>
                  </a:lnTo>
                  <a:cubicBezTo>
                    <a:pt x="5938" y="3836"/>
                    <a:pt x="5037" y="7939"/>
                    <a:pt x="3369" y="11141"/>
                  </a:cubicBezTo>
                  <a:cubicBezTo>
                    <a:pt x="4237" y="7639"/>
                    <a:pt x="1" y="3170"/>
                    <a:pt x="0" y="3169"/>
                  </a:cubicBezTo>
                  <a:lnTo>
                    <a:pt x="0" y="3169"/>
                  </a:lnTo>
                  <a:cubicBezTo>
                    <a:pt x="1501" y="5971"/>
                    <a:pt x="2402" y="9040"/>
                    <a:pt x="2669" y="12209"/>
                  </a:cubicBezTo>
                  <a:cubicBezTo>
                    <a:pt x="2669" y="12209"/>
                    <a:pt x="7739" y="8039"/>
                    <a:pt x="4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6170264" y="1280424"/>
              <a:ext cx="271702" cy="272486"/>
            </a:xfrm>
            <a:custGeom>
              <a:rect b="b" l="l" r="r" t="t"/>
              <a:pathLst>
                <a:path extrusionOk="0" h="11810" w="11776">
                  <a:moveTo>
                    <a:pt x="6038" y="1"/>
                  </a:moveTo>
                  <a:lnTo>
                    <a:pt x="6038" y="1"/>
                  </a:lnTo>
                  <a:cubicBezTo>
                    <a:pt x="0" y="9174"/>
                    <a:pt x="9007" y="11809"/>
                    <a:pt x="9007" y="11809"/>
                  </a:cubicBezTo>
                  <a:lnTo>
                    <a:pt x="11776" y="4837"/>
                  </a:lnTo>
                  <a:lnTo>
                    <a:pt x="11776" y="4837"/>
                  </a:lnTo>
                  <a:cubicBezTo>
                    <a:pt x="11775" y="4838"/>
                    <a:pt x="9307" y="8940"/>
                    <a:pt x="9007" y="10742"/>
                  </a:cubicBezTo>
                  <a:cubicBezTo>
                    <a:pt x="9007" y="10742"/>
                    <a:pt x="3236" y="6872"/>
                    <a:pt x="60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6242619" y="1641390"/>
              <a:ext cx="783819" cy="657289"/>
            </a:xfrm>
            <a:custGeom>
              <a:rect b="b" l="l" r="r" t="t"/>
              <a:pathLst>
                <a:path extrusionOk="0" h="28488" w="33972">
                  <a:moveTo>
                    <a:pt x="24351" y="0"/>
                  </a:moveTo>
                  <a:cubicBezTo>
                    <a:pt x="24117" y="300"/>
                    <a:pt x="23884" y="601"/>
                    <a:pt x="23650" y="934"/>
                  </a:cubicBezTo>
                  <a:cubicBezTo>
                    <a:pt x="16189" y="11803"/>
                    <a:pt x="10861" y="15093"/>
                    <a:pt x="7144" y="15093"/>
                  </a:cubicBezTo>
                  <a:cubicBezTo>
                    <a:pt x="3002" y="15093"/>
                    <a:pt x="862" y="11006"/>
                    <a:pt x="0" y="8773"/>
                  </a:cubicBezTo>
                  <a:lnTo>
                    <a:pt x="0" y="8773"/>
                  </a:lnTo>
                  <a:cubicBezTo>
                    <a:pt x="267" y="18213"/>
                    <a:pt x="534" y="28487"/>
                    <a:pt x="534" y="28487"/>
                  </a:cubicBezTo>
                  <a:cubicBezTo>
                    <a:pt x="534" y="28487"/>
                    <a:pt x="7464" y="26500"/>
                    <a:pt x="16246" y="26500"/>
                  </a:cubicBezTo>
                  <a:cubicBezTo>
                    <a:pt x="19450" y="26500"/>
                    <a:pt x="22901" y="26764"/>
                    <a:pt x="26352" y="27486"/>
                  </a:cubicBezTo>
                  <a:cubicBezTo>
                    <a:pt x="26734" y="27565"/>
                    <a:pt x="27087" y="27603"/>
                    <a:pt x="27411" y="27603"/>
                  </a:cubicBezTo>
                  <a:cubicBezTo>
                    <a:pt x="33971" y="27603"/>
                    <a:pt x="29055" y="12015"/>
                    <a:pt x="243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5856250" y="1244975"/>
              <a:ext cx="538766" cy="1547099"/>
            </a:xfrm>
            <a:custGeom>
              <a:rect b="b" l="l" r="r" t="t"/>
              <a:pathLst>
                <a:path extrusionOk="0" h="66449" w="23351">
                  <a:moveTo>
                    <a:pt x="20816" y="1"/>
                  </a:moveTo>
                  <a:cubicBezTo>
                    <a:pt x="15009" y="4950"/>
                    <a:pt x="10259" y="5071"/>
                    <a:pt x="7857" y="5071"/>
                  </a:cubicBezTo>
                  <a:cubicBezTo>
                    <a:pt x="7734" y="5071"/>
                    <a:pt x="7617" y="5071"/>
                    <a:pt x="7506" y="5071"/>
                  </a:cubicBezTo>
                  <a:cubicBezTo>
                    <a:pt x="5238" y="5071"/>
                    <a:pt x="1" y="16112"/>
                    <a:pt x="1001" y="25786"/>
                  </a:cubicBezTo>
                  <a:cubicBezTo>
                    <a:pt x="1001" y="25852"/>
                    <a:pt x="1001" y="25919"/>
                    <a:pt x="1035" y="26019"/>
                  </a:cubicBezTo>
                  <a:cubicBezTo>
                    <a:pt x="1001" y="26053"/>
                    <a:pt x="1001" y="26119"/>
                    <a:pt x="1035" y="26186"/>
                  </a:cubicBezTo>
                  <a:cubicBezTo>
                    <a:pt x="1754" y="31578"/>
                    <a:pt x="5300" y="32681"/>
                    <a:pt x="8090" y="32681"/>
                  </a:cubicBezTo>
                  <a:cubicBezTo>
                    <a:pt x="9701" y="32681"/>
                    <a:pt x="11060" y="32312"/>
                    <a:pt x="11476" y="32190"/>
                  </a:cubicBezTo>
                  <a:cubicBezTo>
                    <a:pt x="11509" y="32157"/>
                    <a:pt x="11542" y="32157"/>
                    <a:pt x="11609" y="32157"/>
                  </a:cubicBezTo>
                  <a:cubicBezTo>
                    <a:pt x="11609" y="32157"/>
                    <a:pt x="12176" y="40863"/>
                    <a:pt x="12009" y="48068"/>
                  </a:cubicBezTo>
                  <a:cubicBezTo>
                    <a:pt x="11943" y="51404"/>
                    <a:pt x="11676" y="54440"/>
                    <a:pt x="11142" y="56107"/>
                  </a:cubicBezTo>
                  <a:cubicBezTo>
                    <a:pt x="11042" y="56408"/>
                    <a:pt x="10909" y="56675"/>
                    <a:pt x="10775" y="56941"/>
                  </a:cubicBezTo>
                  <a:cubicBezTo>
                    <a:pt x="6105" y="64247"/>
                    <a:pt x="4871" y="63680"/>
                    <a:pt x="7940" y="66448"/>
                  </a:cubicBezTo>
                  <a:cubicBezTo>
                    <a:pt x="5305" y="62312"/>
                    <a:pt x="12176" y="60210"/>
                    <a:pt x="15712" y="54139"/>
                  </a:cubicBezTo>
                  <a:cubicBezTo>
                    <a:pt x="18647" y="49102"/>
                    <a:pt x="20649" y="44299"/>
                    <a:pt x="22383" y="35826"/>
                  </a:cubicBezTo>
                  <a:cubicBezTo>
                    <a:pt x="23351" y="31223"/>
                    <a:pt x="20982" y="15845"/>
                    <a:pt x="19581" y="9307"/>
                  </a:cubicBezTo>
                  <a:cubicBezTo>
                    <a:pt x="18214" y="3136"/>
                    <a:pt x="20582" y="267"/>
                    <a:pt x="208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6091772" y="1479769"/>
              <a:ext cx="88529" cy="282477"/>
            </a:xfrm>
            <a:custGeom>
              <a:rect b="b" l="l" r="r" t="t"/>
              <a:pathLst>
                <a:path extrusionOk="0" h="12243" w="3837">
                  <a:moveTo>
                    <a:pt x="2502" y="0"/>
                  </a:moveTo>
                  <a:cubicBezTo>
                    <a:pt x="2502" y="1"/>
                    <a:pt x="0" y="9040"/>
                    <a:pt x="2502" y="12242"/>
                  </a:cubicBezTo>
                  <a:lnTo>
                    <a:pt x="3836" y="11375"/>
                  </a:lnTo>
                  <a:cubicBezTo>
                    <a:pt x="3836" y="11375"/>
                    <a:pt x="1635" y="9640"/>
                    <a:pt x="2502" y="0"/>
                  </a:cubicBezTo>
                  <a:close/>
                </a:path>
              </a:pathLst>
            </a:custGeom>
            <a:solidFill>
              <a:srgbClr val="112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5905509" y="1850402"/>
              <a:ext cx="256797" cy="144203"/>
            </a:xfrm>
            <a:custGeom>
              <a:rect b="b" l="l" r="r" t="t"/>
              <a:pathLst>
                <a:path extrusionOk="0" h="6250" w="11130">
                  <a:moveTo>
                    <a:pt x="4926" y="0"/>
                  </a:moveTo>
                  <a:cubicBezTo>
                    <a:pt x="3424" y="0"/>
                    <a:pt x="2202" y="148"/>
                    <a:pt x="2202" y="148"/>
                  </a:cubicBezTo>
                  <a:cubicBezTo>
                    <a:pt x="2202" y="148"/>
                    <a:pt x="1" y="4951"/>
                    <a:pt x="4504" y="5985"/>
                  </a:cubicBezTo>
                  <a:cubicBezTo>
                    <a:pt x="5299" y="6167"/>
                    <a:pt x="6011" y="6249"/>
                    <a:pt x="6642" y="6249"/>
                  </a:cubicBezTo>
                  <a:cubicBezTo>
                    <a:pt x="10064" y="6249"/>
                    <a:pt x="11130" y="3833"/>
                    <a:pt x="10341" y="1749"/>
                  </a:cubicBezTo>
                  <a:cubicBezTo>
                    <a:pt x="9773" y="299"/>
                    <a:pt x="7065" y="0"/>
                    <a:pt x="4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6124096" y="1921534"/>
              <a:ext cx="102373" cy="446407"/>
            </a:xfrm>
            <a:custGeom>
              <a:rect b="b" l="l" r="r" t="t"/>
              <a:pathLst>
                <a:path extrusionOk="0" h="19348" w="4437">
                  <a:moveTo>
                    <a:pt x="2935" y="0"/>
                  </a:moveTo>
                  <a:cubicBezTo>
                    <a:pt x="2935" y="1"/>
                    <a:pt x="2602" y="2936"/>
                    <a:pt x="0" y="3436"/>
                  </a:cubicBezTo>
                  <a:cubicBezTo>
                    <a:pt x="0" y="3436"/>
                    <a:pt x="600" y="12142"/>
                    <a:pt x="434" y="19347"/>
                  </a:cubicBezTo>
                  <a:cubicBezTo>
                    <a:pt x="4436" y="11909"/>
                    <a:pt x="2936" y="1"/>
                    <a:pt x="2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6932965" y="2353287"/>
              <a:ext cx="224818" cy="368491"/>
            </a:xfrm>
            <a:custGeom>
              <a:rect b="b" l="l" r="r" t="t"/>
              <a:pathLst>
                <a:path extrusionOk="0" h="15971" w="9744">
                  <a:moveTo>
                    <a:pt x="0" y="1"/>
                  </a:moveTo>
                  <a:lnTo>
                    <a:pt x="4770" y="15178"/>
                  </a:lnTo>
                  <a:cubicBezTo>
                    <a:pt x="6298" y="15756"/>
                    <a:pt x="7292" y="15971"/>
                    <a:pt x="7926" y="15971"/>
                  </a:cubicBezTo>
                  <a:cubicBezTo>
                    <a:pt x="9743" y="15971"/>
                    <a:pt x="8607" y="14211"/>
                    <a:pt x="8607" y="14211"/>
                  </a:cubicBezTo>
                  <a:cubicBezTo>
                    <a:pt x="8406" y="12710"/>
                    <a:pt x="1" y="2"/>
                    <a:pt x="0" y="1"/>
                  </a:cubicBezTo>
                  <a:close/>
                </a:path>
              </a:pathLst>
            </a:custGeom>
            <a:solidFill>
              <a:srgbClr val="112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6620492" y="1300897"/>
              <a:ext cx="1002085" cy="1379325"/>
            </a:xfrm>
            <a:custGeom>
              <a:rect b="b" l="l" r="r" t="t"/>
              <a:pathLst>
                <a:path extrusionOk="0" h="59243" w="43432">
                  <a:moveTo>
                    <a:pt x="2469" y="0"/>
                  </a:moveTo>
                  <a:lnTo>
                    <a:pt x="2469" y="0"/>
                  </a:lnTo>
                  <a:cubicBezTo>
                    <a:pt x="1902" y="1835"/>
                    <a:pt x="0" y="24418"/>
                    <a:pt x="3736" y="40963"/>
                  </a:cubicBezTo>
                  <a:cubicBezTo>
                    <a:pt x="5738" y="49736"/>
                    <a:pt x="16212" y="48735"/>
                    <a:pt x="22150" y="59243"/>
                  </a:cubicBezTo>
                  <a:cubicBezTo>
                    <a:pt x="22617" y="54806"/>
                    <a:pt x="18247" y="52705"/>
                    <a:pt x="17480" y="50436"/>
                  </a:cubicBezTo>
                  <a:cubicBezTo>
                    <a:pt x="17413" y="50170"/>
                    <a:pt x="17313" y="49903"/>
                    <a:pt x="17246" y="49636"/>
                  </a:cubicBezTo>
                  <a:cubicBezTo>
                    <a:pt x="13777" y="38194"/>
                    <a:pt x="16079" y="19548"/>
                    <a:pt x="16079" y="19548"/>
                  </a:cubicBezTo>
                  <a:lnTo>
                    <a:pt x="16079" y="19548"/>
                  </a:lnTo>
                  <a:cubicBezTo>
                    <a:pt x="16079" y="19548"/>
                    <a:pt x="23150" y="21683"/>
                    <a:pt x="29121" y="22383"/>
                  </a:cubicBezTo>
                  <a:cubicBezTo>
                    <a:pt x="29978" y="22494"/>
                    <a:pt x="30835" y="22558"/>
                    <a:pt x="31691" y="22558"/>
                  </a:cubicBezTo>
                  <a:cubicBezTo>
                    <a:pt x="31869" y="22558"/>
                    <a:pt x="32046" y="22556"/>
                    <a:pt x="32223" y="22550"/>
                  </a:cubicBezTo>
                  <a:cubicBezTo>
                    <a:pt x="36160" y="22516"/>
                    <a:pt x="38361" y="21282"/>
                    <a:pt x="39729" y="19548"/>
                  </a:cubicBezTo>
                  <a:cubicBezTo>
                    <a:pt x="40596" y="18414"/>
                    <a:pt x="41997" y="14311"/>
                    <a:pt x="41997" y="14311"/>
                  </a:cubicBezTo>
                  <a:cubicBezTo>
                    <a:pt x="41997" y="14311"/>
                    <a:pt x="43431" y="12042"/>
                    <a:pt x="39028" y="9340"/>
                  </a:cubicBezTo>
                  <a:cubicBezTo>
                    <a:pt x="35129" y="6792"/>
                    <a:pt x="32456" y="5864"/>
                    <a:pt x="30642" y="5864"/>
                  </a:cubicBezTo>
                  <a:cubicBezTo>
                    <a:pt x="27708" y="5864"/>
                    <a:pt x="27020" y="8291"/>
                    <a:pt x="27020" y="10208"/>
                  </a:cubicBezTo>
                  <a:cubicBezTo>
                    <a:pt x="16671" y="8813"/>
                    <a:pt x="17302" y="2085"/>
                    <a:pt x="12649" y="2085"/>
                  </a:cubicBezTo>
                  <a:cubicBezTo>
                    <a:pt x="12518" y="2085"/>
                    <a:pt x="12383" y="2091"/>
                    <a:pt x="12242" y="2102"/>
                  </a:cubicBezTo>
                  <a:cubicBezTo>
                    <a:pt x="11840" y="2136"/>
                    <a:pt x="11441" y="2152"/>
                    <a:pt x="11046" y="2152"/>
                  </a:cubicBezTo>
                  <a:cubicBezTo>
                    <a:pt x="6432" y="2152"/>
                    <a:pt x="2469" y="0"/>
                    <a:pt x="2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7273143" y="1479630"/>
              <a:ext cx="297866" cy="201538"/>
            </a:xfrm>
            <a:custGeom>
              <a:rect b="b" l="l" r="r" t="t"/>
              <a:pathLst>
                <a:path extrusionOk="0" h="8735" w="12910">
                  <a:moveTo>
                    <a:pt x="2773" y="1"/>
                  </a:moveTo>
                  <a:cubicBezTo>
                    <a:pt x="2139" y="1"/>
                    <a:pt x="1706" y="389"/>
                    <a:pt x="1301" y="1407"/>
                  </a:cubicBezTo>
                  <a:cubicBezTo>
                    <a:pt x="334" y="3809"/>
                    <a:pt x="0" y="3375"/>
                    <a:pt x="2902" y="6044"/>
                  </a:cubicBezTo>
                  <a:cubicBezTo>
                    <a:pt x="4899" y="7918"/>
                    <a:pt x="7025" y="8735"/>
                    <a:pt x="8734" y="8735"/>
                  </a:cubicBezTo>
                  <a:cubicBezTo>
                    <a:pt x="10279" y="8735"/>
                    <a:pt x="11483" y="8067"/>
                    <a:pt x="11942" y="6911"/>
                  </a:cubicBezTo>
                  <a:cubicBezTo>
                    <a:pt x="12909" y="4509"/>
                    <a:pt x="10708" y="3075"/>
                    <a:pt x="7039" y="1607"/>
                  </a:cubicBezTo>
                  <a:cubicBezTo>
                    <a:pt x="4923" y="753"/>
                    <a:pt x="36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7228591" y="1549793"/>
              <a:ext cx="143857" cy="156524"/>
            </a:xfrm>
            <a:custGeom>
              <a:rect b="b" l="l" r="r" t="t"/>
              <a:pathLst>
                <a:path extrusionOk="0" h="6784" w="6235">
                  <a:moveTo>
                    <a:pt x="630" y="1"/>
                  </a:moveTo>
                  <a:lnTo>
                    <a:pt x="630" y="1"/>
                  </a:lnTo>
                  <a:cubicBezTo>
                    <a:pt x="1" y="2708"/>
                    <a:pt x="1570" y="6783"/>
                    <a:pt x="5507" y="6783"/>
                  </a:cubicBezTo>
                  <a:cubicBezTo>
                    <a:pt x="5741" y="6783"/>
                    <a:pt x="5984" y="6769"/>
                    <a:pt x="6234" y="6739"/>
                  </a:cubicBezTo>
                  <a:cubicBezTo>
                    <a:pt x="798" y="5705"/>
                    <a:pt x="630"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7347782" y="1644459"/>
              <a:ext cx="241708" cy="103803"/>
            </a:xfrm>
            <a:custGeom>
              <a:rect b="b" l="l" r="r" t="t"/>
              <a:pathLst>
                <a:path extrusionOk="0" h="4499" w="10476">
                  <a:moveTo>
                    <a:pt x="10475" y="1"/>
                  </a:moveTo>
                  <a:cubicBezTo>
                    <a:pt x="10475" y="1"/>
                    <a:pt x="8516" y="4117"/>
                    <a:pt x="3691" y="4117"/>
                  </a:cubicBezTo>
                  <a:cubicBezTo>
                    <a:pt x="2609" y="4117"/>
                    <a:pt x="1382" y="3910"/>
                    <a:pt x="1" y="3403"/>
                  </a:cubicBezTo>
                  <a:lnTo>
                    <a:pt x="1" y="3403"/>
                  </a:lnTo>
                  <a:cubicBezTo>
                    <a:pt x="1702" y="4187"/>
                    <a:pt x="3148" y="4498"/>
                    <a:pt x="4373" y="4498"/>
                  </a:cubicBezTo>
                  <a:cubicBezTo>
                    <a:pt x="9031" y="4498"/>
                    <a:pt x="10475" y="2"/>
                    <a:pt x="10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7306229" y="1729896"/>
              <a:ext cx="212452" cy="81123"/>
            </a:xfrm>
            <a:custGeom>
              <a:rect b="b" l="l" r="r" t="t"/>
              <a:pathLst>
                <a:path extrusionOk="0" h="3516" w="9208">
                  <a:moveTo>
                    <a:pt x="1" y="0"/>
                  </a:moveTo>
                  <a:cubicBezTo>
                    <a:pt x="1" y="2261"/>
                    <a:pt x="2819" y="3516"/>
                    <a:pt x="5494" y="3516"/>
                  </a:cubicBezTo>
                  <a:cubicBezTo>
                    <a:pt x="6924" y="3516"/>
                    <a:pt x="8312" y="3157"/>
                    <a:pt x="9207" y="2402"/>
                  </a:cubicBezTo>
                  <a:lnTo>
                    <a:pt x="9207" y="2402"/>
                  </a:lnTo>
                  <a:cubicBezTo>
                    <a:pt x="9207" y="2402"/>
                    <a:pt x="7701" y="2832"/>
                    <a:pt x="5855" y="2832"/>
                  </a:cubicBezTo>
                  <a:cubicBezTo>
                    <a:pt x="3785" y="2832"/>
                    <a:pt x="1287" y="229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6886013" y="1549793"/>
              <a:ext cx="477970" cy="909726"/>
            </a:xfrm>
            <a:custGeom>
              <a:rect b="b" l="l" r="r" t="t"/>
              <a:pathLst>
                <a:path extrusionOk="0" h="39429" w="20716">
                  <a:moveTo>
                    <a:pt x="2102" y="1"/>
                  </a:moveTo>
                  <a:lnTo>
                    <a:pt x="2102" y="1"/>
                  </a:lnTo>
                  <a:cubicBezTo>
                    <a:pt x="1" y="26119"/>
                    <a:pt x="3770" y="36126"/>
                    <a:pt x="5705" y="39429"/>
                  </a:cubicBezTo>
                  <a:cubicBezTo>
                    <a:pt x="2236" y="27987"/>
                    <a:pt x="4537" y="9341"/>
                    <a:pt x="4537" y="9341"/>
                  </a:cubicBezTo>
                  <a:lnTo>
                    <a:pt x="4537" y="9341"/>
                  </a:lnTo>
                  <a:cubicBezTo>
                    <a:pt x="4538" y="9341"/>
                    <a:pt x="11642" y="11476"/>
                    <a:pt x="17613" y="12176"/>
                  </a:cubicBezTo>
                  <a:cubicBezTo>
                    <a:pt x="18470" y="12287"/>
                    <a:pt x="19327" y="12351"/>
                    <a:pt x="20183" y="12351"/>
                  </a:cubicBezTo>
                  <a:cubicBezTo>
                    <a:pt x="20361" y="12351"/>
                    <a:pt x="20538" y="12349"/>
                    <a:pt x="20715" y="12343"/>
                  </a:cubicBezTo>
                  <a:cubicBezTo>
                    <a:pt x="7573" y="11242"/>
                    <a:pt x="2102" y="1"/>
                    <a:pt x="2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322011" y="882473"/>
              <a:ext cx="374697" cy="466018"/>
            </a:xfrm>
            <a:custGeom>
              <a:rect b="b" l="l" r="r" t="t"/>
              <a:pathLst>
                <a:path extrusionOk="0" h="20198" w="16240">
                  <a:moveTo>
                    <a:pt x="7181" y="1"/>
                  </a:moveTo>
                  <a:cubicBezTo>
                    <a:pt x="1500" y="1"/>
                    <a:pt x="1" y="2584"/>
                    <a:pt x="62" y="7675"/>
                  </a:cubicBezTo>
                  <a:cubicBezTo>
                    <a:pt x="128" y="14480"/>
                    <a:pt x="2163" y="19650"/>
                    <a:pt x="6499" y="20151"/>
                  </a:cubicBezTo>
                  <a:cubicBezTo>
                    <a:pt x="6756" y="20182"/>
                    <a:pt x="7012" y="20198"/>
                    <a:pt x="7266" y="20198"/>
                  </a:cubicBezTo>
                  <a:cubicBezTo>
                    <a:pt x="11305" y="20198"/>
                    <a:pt x="14945" y="16285"/>
                    <a:pt x="15573" y="11044"/>
                  </a:cubicBezTo>
                  <a:cubicBezTo>
                    <a:pt x="16240" y="5507"/>
                    <a:pt x="16040" y="570"/>
                    <a:pt x="8901" y="70"/>
                  </a:cubicBezTo>
                  <a:cubicBezTo>
                    <a:pt x="8289" y="24"/>
                    <a:pt x="7716" y="1"/>
                    <a:pt x="7181"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6252609" y="734118"/>
              <a:ext cx="502588" cy="347772"/>
            </a:xfrm>
            <a:custGeom>
              <a:rect b="b" l="l" r="r" t="t"/>
              <a:pathLst>
                <a:path extrusionOk="0" h="15073" w="21783">
                  <a:moveTo>
                    <a:pt x="10983" y="0"/>
                  </a:moveTo>
                  <a:cubicBezTo>
                    <a:pt x="8609" y="0"/>
                    <a:pt x="6294" y="671"/>
                    <a:pt x="4671" y="2030"/>
                  </a:cubicBezTo>
                  <a:cubicBezTo>
                    <a:pt x="1" y="5966"/>
                    <a:pt x="3070" y="14105"/>
                    <a:pt x="3070" y="14105"/>
                  </a:cubicBezTo>
                  <a:cubicBezTo>
                    <a:pt x="3070" y="14105"/>
                    <a:pt x="3537" y="10903"/>
                    <a:pt x="4671" y="9168"/>
                  </a:cubicBezTo>
                  <a:cubicBezTo>
                    <a:pt x="5549" y="7837"/>
                    <a:pt x="6263" y="7353"/>
                    <a:pt x="6893" y="7353"/>
                  </a:cubicBezTo>
                  <a:cubicBezTo>
                    <a:pt x="7794" y="7353"/>
                    <a:pt x="8522" y="8345"/>
                    <a:pt x="9307" y="9268"/>
                  </a:cubicBezTo>
                  <a:cubicBezTo>
                    <a:pt x="9699" y="9719"/>
                    <a:pt x="10263" y="9951"/>
                    <a:pt x="10831" y="9951"/>
                  </a:cubicBezTo>
                  <a:cubicBezTo>
                    <a:pt x="11230" y="9951"/>
                    <a:pt x="11632" y="9836"/>
                    <a:pt x="11976" y="9602"/>
                  </a:cubicBezTo>
                  <a:cubicBezTo>
                    <a:pt x="13147" y="8764"/>
                    <a:pt x="14118" y="8422"/>
                    <a:pt x="14922" y="8422"/>
                  </a:cubicBezTo>
                  <a:cubicBezTo>
                    <a:pt x="18470" y="8422"/>
                    <a:pt x="18781" y="15072"/>
                    <a:pt x="18781" y="15072"/>
                  </a:cubicBezTo>
                  <a:cubicBezTo>
                    <a:pt x="18781" y="15072"/>
                    <a:pt x="21783" y="14339"/>
                    <a:pt x="20816" y="7133"/>
                  </a:cubicBezTo>
                  <a:cubicBezTo>
                    <a:pt x="20204" y="2415"/>
                    <a:pt x="15487" y="0"/>
                    <a:pt x="10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672064" y="1039341"/>
              <a:ext cx="50806" cy="143373"/>
            </a:xfrm>
            <a:custGeom>
              <a:rect b="b" l="l" r="r" t="t"/>
              <a:pathLst>
                <a:path extrusionOk="0" h="6214" w="2202">
                  <a:moveTo>
                    <a:pt x="1721" y="0"/>
                  </a:moveTo>
                  <a:cubicBezTo>
                    <a:pt x="1281" y="0"/>
                    <a:pt x="601" y="1710"/>
                    <a:pt x="601" y="1710"/>
                  </a:cubicBezTo>
                  <a:lnTo>
                    <a:pt x="0" y="6213"/>
                  </a:lnTo>
                  <a:cubicBezTo>
                    <a:pt x="0" y="6213"/>
                    <a:pt x="2202" y="3445"/>
                    <a:pt x="2068" y="943"/>
                  </a:cubicBezTo>
                  <a:cubicBezTo>
                    <a:pt x="2022" y="250"/>
                    <a:pt x="1889" y="0"/>
                    <a:pt x="1721" y="0"/>
                  </a:cubicBezTo>
                  <a:close/>
                </a:path>
              </a:pathLst>
            </a:custGeom>
            <a:solidFill>
              <a:srgbClr val="A96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6672064" y="1039341"/>
              <a:ext cx="50806" cy="143373"/>
            </a:xfrm>
            <a:custGeom>
              <a:rect b="b" l="l" r="r" t="t"/>
              <a:pathLst>
                <a:path extrusionOk="0" h="6214" w="2202">
                  <a:moveTo>
                    <a:pt x="1721" y="0"/>
                  </a:moveTo>
                  <a:cubicBezTo>
                    <a:pt x="1281" y="0"/>
                    <a:pt x="601" y="1710"/>
                    <a:pt x="601" y="1710"/>
                  </a:cubicBezTo>
                  <a:lnTo>
                    <a:pt x="0" y="6213"/>
                  </a:lnTo>
                  <a:cubicBezTo>
                    <a:pt x="0" y="6213"/>
                    <a:pt x="2202" y="3445"/>
                    <a:pt x="2068" y="943"/>
                  </a:cubicBezTo>
                  <a:cubicBezTo>
                    <a:pt x="2022" y="250"/>
                    <a:pt x="1889" y="0"/>
                    <a:pt x="1721"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6771344" y="434616"/>
              <a:ext cx="254005" cy="366368"/>
            </a:xfrm>
            <a:custGeom>
              <a:rect b="b" l="l" r="r" t="t"/>
              <a:pathLst>
                <a:path extrusionOk="0" h="15879" w="11009">
                  <a:moveTo>
                    <a:pt x="2969" y="0"/>
                  </a:moveTo>
                  <a:cubicBezTo>
                    <a:pt x="2135" y="0"/>
                    <a:pt x="1768" y="2535"/>
                    <a:pt x="1768" y="2535"/>
                  </a:cubicBezTo>
                  <a:cubicBezTo>
                    <a:pt x="1702" y="2535"/>
                    <a:pt x="1635" y="2569"/>
                    <a:pt x="1568" y="2569"/>
                  </a:cubicBezTo>
                  <a:cubicBezTo>
                    <a:pt x="1501" y="2569"/>
                    <a:pt x="1435" y="2602"/>
                    <a:pt x="1368" y="2602"/>
                  </a:cubicBezTo>
                  <a:cubicBezTo>
                    <a:pt x="1101" y="2669"/>
                    <a:pt x="834" y="2802"/>
                    <a:pt x="601" y="2969"/>
                  </a:cubicBezTo>
                  <a:cubicBezTo>
                    <a:pt x="567" y="3002"/>
                    <a:pt x="501" y="3069"/>
                    <a:pt x="467" y="3102"/>
                  </a:cubicBezTo>
                  <a:cubicBezTo>
                    <a:pt x="167" y="3402"/>
                    <a:pt x="0" y="3803"/>
                    <a:pt x="0" y="4236"/>
                  </a:cubicBezTo>
                  <a:cubicBezTo>
                    <a:pt x="0" y="5804"/>
                    <a:pt x="868" y="6238"/>
                    <a:pt x="1135" y="6805"/>
                  </a:cubicBezTo>
                  <a:cubicBezTo>
                    <a:pt x="1168" y="6905"/>
                    <a:pt x="1268" y="6972"/>
                    <a:pt x="1401" y="7005"/>
                  </a:cubicBezTo>
                  <a:cubicBezTo>
                    <a:pt x="1451" y="7022"/>
                    <a:pt x="1510" y="7030"/>
                    <a:pt x="1572" y="7030"/>
                  </a:cubicBezTo>
                  <a:cubicBezTo>
                    <a:pt x="1635" y="7030"/>
                    <a:pt x="1702" y="7022"/>
                    <a:pt x="1768" y="7005"/>
                  </a:cubicBezTo>
                  <a:lnTo>
                    <a:pt x="1868" y="7005"/>
                  </a:lnTo>
                  <a:cubicBezTo>
                    <a:pt x="2002" y="6938"/>
                    <a:pt x="2135" y="6905"/>
                    <a:pt x="2269" y="6838"/>
                  </a:cubicBezTo>
                  <a:lnTo>
                    <a:pt x="2335" y="6805"/>
                  </a:lnTo>
                  <a:lnTo>
                    <a:pt x="2335" y="6805"/>
                  </a:lnTo>
                  <a:cubicBezTo>
                    <a:pt x="2369" y="7539"/>
                    <a:pt x="2302" y="8273"/>
                    <a:pt x="2102" y="8973"/>
                  </a:cubicBezTo>
                  <a:cubicBezTo>
                    <a:pt x="1968" y="9407"/>
                    <a:pt x="1802" y="9807"/>
                    <a:pt x="1568" y="10207"/>
                  </a:cubicBezTo>
                  <a:cubicBezTo>
                    <a:pt x="567" y="11775"/>
                    <a:pt x="1568" y="15878"/>
                    <a:pt x="1568" y="15878"/>
                  </a:cubicBezTo>
                  <a:lnTo>
                    <a:pt x="9440" y="15878"/>
                  </a:lnTo>
                  <a:cubicBezTo>
                    <a:pt x="9440" y="15878"/>
                    <a:pt x="9440" y="15778"/>
                    <a:pt x="9507" y="15578"/>
                  </a:cubicBezTo>
                  <a:cubicBezTo>
                    <a:pt x="9541" y="15411"/>
                    <a:pt x="9574" y="15144"/>
                    <a:pt x="9641" y="14844"/>
                  </a:cubicBezTo>
                  <a:cubicBezTo>
                    <a:pt x="9841" y="13543"/>
                    <a:pt x="10108" y="11275"/>
                    <a:pt x="9440" y="10207"/>
                  </a:cubicBezTo>
                  <a:cubicBezTo>
                    <a:pt x="8907" y="9307"/>
                    <a:pt x="8607" y="8239"/>
                    <a:pt x="8640" y="7205"/>
                  </a:cubicBezTo>
                  <a:lnTo>
                    <a:pt x="8640" y="6772"/>
                  </a:lnTo>
                  <a:cubicBezTo>
                    <a:pt x="8807" y="6872"/>
                    <a:pt x="8940" y="6938"/>
                    <a:pt x="9107" y="7005"/>
                  </a:cubicBezTo>
                  <a:cubicBezTo>
                    <a:pt x="9207" y="7038"/>
                    <a:pt x="9307" y="7038"/>
                    <a:pt x="9440" y="7038"/>
                  </a:cubicBezTo>
                  <a:cubicBezTo>
                    <a:pt x="9462" y="7043"/>
                    <a:pt x="9484" y="7045"/>
                    <a:pt x="9506" y="7045"/>
                  </a:cubicBezTo>
                  <a:cubicBezTo>
                    <a:pt x="9657" y="7045"/>
                    <a:pt x="9816" y="6950"/>
                    <a:pt x="9874" y="6805"/>
                  </a:cubicBezTo>
                  <a:cubicBezTo>
                    <a:pt x="9907" y="6705"/>
                    <a:pt x="9974" y="6605"/>
                    <a:pt x="10041" y="6505"/>
                  </a:cubicBezTo>
                  <a:cubicBezTo>
                    <a:pt x="10408" y="6071"/>
                    <a:pt x="11008" y="5537"/>
                    <a:pt x="11008" y="4236"/>
                  </a:cubicBezTo>
                  <a:cubicBezTo>
                    <a:pt x="11008" y="3936"/>
                    <a:pt x="10908" y="3603"/>
                    <a:pt x="10741" y="3369"/>
                  </a:cubicBezTo>
                  <a:cubicBezTo>
                    <a:pt x="10641" y="3236"/>
                    <a:pt x="10575" y="3136"/>
                    <a:pt x="10441" y="3069"/>
                  </a:cubicBezTo>
                  <a:cubicBezTo>
                    <a:pt x="10408" y="3036"/>
                    <a:pt x="10408" y="3002"/>
                    <a:pt x="10374" y="2969"/>
                  </a:cubicBezTo>
                  <a:cubicBezTo>
                    <a:pt x="10108" y="2769"/>
                    <a:pt x="9774" y="2635"/>
                    <a:pt x="9474" y="2569"/>
                  </a:cubicBezTo>
                  <a:lnTo>
                    <a:pt x="9340" y="2535"/>
                  </a:lnTo>
                  <a:lnTo>
                    <a:pt x="9207" y="2535"/>
                  </a:lnTo>
                  <a:cubicBezTo>
                    <a:pt x="9207" y="2535"/>
                    <a:pt x="8840" y="0"/>
                    <a:pt x="8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6756503" y="418980"/>
              <a:ext cx="37703" cy="97634"/>
            </a:xfrm>
            <a:custGeom>
              <a:rect b="b" l="l" r="r" t="t"/>
              <a:pathLst>
                <a:path extrusionOk="0" h="4063" w="1569">
                  <a:moveTo>
                    <a:pt x="134" y="1"/>
                  </a:moveTo>
                  <a:cubicBezTo>
                    <a:pt x="100" y="34"/>
                    <a:pt x="34" y="68"/>
                    <a:pt x="0" y="134"/>
                  </a:cubicBezTo>
                  <a:cubicBezTo>
                    <a:pt x="301" y="701"/>
                    <a:pt x="501" y="1335"/>
                    <a:pt x="601" y="2002"/>
                  </a:cubicBezTo>
                  <a:cubicBezTo>
                    <a:pt x="668" y="2369"/>
                    <a:pt x="634" y="2769"/>
                    <a:pt x="701" y="3136"/>
                  </a:cubicBezTo>
                  <a:cubicBezTo>
                    <a:pt x="768" y="3437"/>
                    <a:pt x="834" y="3737"/>
                    <a:pt x="934" y="4037"/>
                  </a:cubicBezTo>
                  <a:cubicBezTo>
                    <a:pt x="984" y="4054"/>
                    <a:pt x="1043" y="4062"/>
                    <a:pt x="1101" y="4062"/>
                  </a:cubicBezTo>
                  <a:cubicBezTo>
                    <a:pt x="1160" y="4062"/>
                    <a:pt x="1218" y="4054"/>
                    <a:pt x="1268" y="4037"/>
                  </a:cubicBezTo>
                  <a:cubicBezTo>
                    <a:pt x="1335" y="3970"/>
                    <a:pt x="1368" y="3904"/>
                    <a:pt x="1368" y="3837"/>
                  </a:cubicBezTo>
                  <a:cubicBezTo>
                    <a:pt x="1468" y="3603"/>
                    <a:pt x="1535" y="3337"/>
                    <a:pt x="1568" y="3103"/>
                  </a:cubicBezTo>
                  <a:cubicBezTo>
                    <a:pt x="1568" y="2769"/>
                    <a:pt x="1501" y="2469"/>
                    <a:pt x="1401" y="2169"/>
                  </a:cubicBezTo>
                  <a:cubicBezTo>
                    <a:pt x="1368" y="2069"/>
                    <a:pt x="1301" y="1936"/>
                    <a:pt x="1268" y="1835"/>
                  </a:cubicBezTo>
                  <a:cubicBezTo>
                    <a:pt x="1034" y="1135"/>
                    <a:pt x="634" y="535"/>
                    <a:pt x="1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6778948" y="408575"/>
              <a:ext cx="31287" cy="106621"/>
            </a:xfrm>
            <a:custGeom>
              <a:rect b="b" l="l" r="r" t="t"/>
              <a:pathLst>
                <a:path extrusionOk="0" h="4437" w="1302">
                  <a:moveTo>
                    <a:pt x="167" y="0"/>
                  </a:moveTo>
                  <a:cubicBezTo>
                    <a:pt x="100" y="0"/>
                    <a:pt x="34" y="34"/>
                    <a:pt x="0" y="34"/>
                  </a:cubicBezTo>
                  <a:cubicBezTo>
                    <a:pt x="301" y="701"/>
                    <a:pt x="467" y="1401"/>
                    <a:pt x="501" y="2102"/>
                  </a:cubicBezTo>
                  <a:cubicBezTo>
                    <a:pt x="501" y="2268"/>
                    <a:pt x="501" y="2402"/>
                    <a:pt x="501" y="2569"/>
                  </a:cubicBezTo>
                  <a:cubicBezTo>
                    <a:pt x="467" y="2802"/>
                    <a:pt x="434" y="3036"/>
                    <a:pt x="434" y="3303"/>
                  </a:cubicBezTo>
                  <a:cubicBezTo>
                    <a:pt x="467" y="3603"/>
                    <a:pt x="467" y="3903"/>
                    <a:pt x="467" y="4237"/>
                  </a:cubicBezTo>
                  <a:lnTo>
                    <a:pt x="467" y="4437"/>
                  </a:lnTo>
                  <a:cubicBezTo>
                    <a:pt x="601" y="4370"/>
                    <a:pt x="734" y="4337"/>
                    <a:pt x="868" y="4270"/>
                  </a:cubicBezTo>
                  <a:cubicBezTo>
                    <a:pt x="1034" y="4003"/>
                    <a:pt x="1168" y="3736"/>
                    <a:pt x="1268" y="3436"/>
                  </a:cubicBezTo>
                  <a:lnTo>
                    <a:pt x="1268" y="3403"/>
                  </a:lnTo>
                  <a:cubicBezTo>
                    <a:pt x="1301" y="3236"/>
                    <a:pt x="1301" y="3069"/>
                    <a:pt x="1301" y="2902"/>
                  </a:cubicBezTo>
                  <a:cubicBezTo>
                    <a:pt x="1301" y="2602"/>
                    <a:pt x="1235" y="2302"/>
                    <a:pt x="1168" y="2002"/>
                  </a:cubicBezTo>
                  <a:cubicBezTo>
                    <a:pt x="1001" y="1268"/>
                    <a:pt x="668" y="567"/>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6946492" y="409368"/>
              <a:ext cx="26457" cy="111451"/>
            </a:xfrm>
            <a:custGeom>
              <a:rect b="b" l="l" r="r" t="t"/>
              <a:pathLst>
                <a:path extrusionOk="0" h="4638" w="1101">
                  <a:moveTo>
                    <a:pt x="1001" y="1"/>
                  </a:moveTo>
                  <a:cubicBezTo>
                    <a:pt x="600" y="734"/>
                    <a:pt x="334" y="1535"/>
                    <a:pt x="200" y="2369"/>
                  </a:cubicBezTo>
                  <a:cubicBezTo>
                    <a:pt x="67" y="2803"/>
                    <a:pt x="0" y="3270"/>
                    <a:pt x="33" y="3703"/>
                  </a:cubicBezTo>
                  <a:cubicBezTo>
                    <a:pt x="67" y="4037"/>
                    <a:pt x="167" y="4337"/>
                    <a:pt x="267" y="4637"/>
                  </a:cubicBezTo>
                  <a:lnTo>
                    <a:pt x="267" y="4204"/>
                  </a:lnTo>
                  <a:cubicBezTo>
                    <a:pt x="434" y="4304"/>
                    <a:pt x="567" y="4370"/>
                    <a:pt x="734" y="4404"/>
                  </a:cubicBezTo>
                  <a:cubicBezTo>
                    <a:pt x="767" y="4237"/>
                    <a:pt x="801" y="4037"/>
                    <a:pt x="834" y="3837"/>
                  </a:cubicBezTo>
                  <a:lnTo>
                    <a:pt x="867" y="3703"/>
                  </a:lnTo>
                  <a:cubicBezTo>
                    <a:pt x="901" y="3470"/>
                    <a:pt x="901" y="3203"/>
                    <a:pt x="867" y="2969"/>
                  </a:cubicBezTo>
                  <a:cubicBezTo>
                    <a:pt x="834" y="2803"/>
                    <a:pt x="834" y="2636"/>
                    <a:pt x="867" y="2436"/>
                  </a:cubicBezTo>
                  <a:cubicBezTo>
                    <a:pt x="867" y="1635"/>
                    <a:pt x="934" y="834"/>
                    <a:pt x="11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6965717" y="418980"/>
              <a:ext cx="30494" cy="97970"/>
            </a:xfrm>
            <a:custGeom>
              <a:rect b="b" l="l" r="r" t="t"/>
              <a:pathLst>
                <a:path extrusionOk="0" h="4077" w="1269">
                  <a:moveTo>
                    <a:pt x="1201" y="1"/>
                  </a:moveTo>
                  <a:cubicBezTo>
                    <a:pt x="701" y="635"/>
                    <a:pt x="334" y="1402"/>
                    <a:pt x="167" y="2202"/>
                  </a:cubicBezTo>
                  <a:cubicBezTo>
                    <a:pt x="134" y="2302"/>
                    <a:pt x="101" y="2436"/>
                    <a:pt x="67" y="2569"/>
                  </a:cubicBezTo>
                  <a:cubicBezTo>
                    <a:pt x="1" y="2836"/>
                    <a:pt x="1" y="3136"/>
                    <a:pt x="34" y="3437"/>
                  </a:cubicBezTo>
                  <a:cubicBezTo>
                    <a:pt x="67" y="3437"/>
                    <a:pt x="67" y="3470"/>
                    <a:pt x="34" y="3470"/>
                  </a:cubicBezTo>
                  <a:cubicBezTo>
                    <a:pt x="101" y="3670"/>
                    <a:pt x="167" y="3870"/>
                    <a:pt x="267" y="4070"/>
                  </a:cubicBezTo>
                  <a:cubicBezTo>
                    <a:pt x="289" y="4075"/>
                    <a:pt x="310" y="4077"/>
                    <a:pt x="332" y="4077"/>
                  </a:cubicBezTo>
                  <a:cubicBezTo>
                    <a:pt x="483" y="4077"/>
                    <a:pt x="643" y="3978"/>
                    <a:pt x="701" y="3804"/>
                  </a:cubicBezTo>
                  <a:cubicBezTo>
                    <a:pt x="734" y="3703"/>
                    <a:pt x="801" y="3637"/>
                    <a:pt x="868" y="3537"/>
                  </a:cubicBezTo>
                  <a:lnTo>
                    <a:pt x="868" y="3403"/>
                  </a:lnTo>
                  <a:cubicBezTo>
                    <a:pt x="901" y="3036"/>
                    <a:pt x="835" y="2669"/>
                    <a:pt x="835" y="2269"/>
                  </a:cubicBezTo>
                  <a:cubicBezTo>
                    <a:pt x="835" y="1535"/>
                    <a:pt x="1001" y="768"/>
                    <a:pt x="1268" y="68"/>
                  </a:cubicBezTo>
                  <a:cubicBezTo>
                    <a:pt x="1268" y="34"/>
                    <a:pt x="1235" y="34"/>
                    <a:pt x="12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6811351" y="433832"/>
              <a:ext cx="37747" cy="366368"/>
            </a:xfrm>
            <a:custGeom>
              <a:rect b="b" l="l" r="r" t="t"/>
              <a:pathLst>
                <a:path extrusionOk="0" h="15879" w="1636">
                  <a:moveTo>
                    <a:pt x="1602" y="1"/>
                  </a:moveTo>
                  <a:lnTo>
                    <a:pt x="1435" y="34"/>
                  </a:lnTo>
                  <a:cubicBezTo>
                    <a:pt x="1302" y="1835"/>
                    <a:pt x="1135" y="3670"/>
                    <a:pt x="968" y="5471"/>
                  </a:cubicBezTo>
                  <a:cubicBezTo>
                    <a:pt x="935" y="5638"/>
                    <a:pt x="902" y="5838"/>
                    <a:pt x="902" y="6005"/>
                  </a:cubicBezTo>
                  <a:cubicBezTo>
                    <a:pt x="835" y="6639"/>
                    <a:pt x="768" y="7306"/>
                    <a:pt x="701" y="7940"/>
                  </a:cubicBezTo>
                  <a:cubicBezTo>
                    <a:pt x="535" y="9441"/>
                    <a:pt x="301" y="10942"/>
                    <a:pt x="168" y="12443"/>
                  </a:cubicBezTo>
                  <a:cubicBezTo>
                    <a:pt x="101" y="13610"/>
                    <a:pt x="34" y="14745"/>
                    <a:pt x="1" y="15879"/>
                  </a:cubicBezTo>
                  <a:lnTo>
                    <a:pt x="401" y="15879"/>
                  </a:lnTo>
                  <a:cubicBezTo>
                    <a:pt x="668" y="14778"/>
                    <a:pt x="868" y="13677"/>
                    <a:pt x="1035" y="12543"/>
                  </a:cubicBezTo>
                  <a:cubicBezTo>
                    <a:pt x="1269" y="11042"/>
                    <a:pt x="1302" y="9541"/>
                    <a:pt x="1402" y="8006"/>
                  </a:cubicBezTo>
                  <a:cubicBezTo>
                    <a:pt x="1535" y="5338"/>
                    <a:pt x="1635" y="2669"/>
                    <a:pt x="1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6941433" y="433832"/>
              <a:ext cx="51590" cy="360208"/>
            </a:xfrm>
            <a:custGeom>
              <a:rect b="b" l="l" r="r" t="t"/>
              <a:pathLst>
                <a:path extrusionOk="0" h="15612" w="2236">
                  <a:moveTo>
                    <a:pt x="200" y="1"/>
                  </a:moveTo>
                  <a:cubicBezTo>
                    <a:pt x="0" y="2536"/>
                    <a:pt x="34" y="5071"/>
                    <a:pt x="267" y="7573"/>
                  </a:cubicBezTo>
                  <a:cubicBezTo>
                    <a:pt x="367" y="9040"/>
                    <a:pt x="567" y="10508"/>
                    <a:pt x="901" y="11976"/>
                  </a:cubicBezTo>
                  <a:cubicBezTo>
                    <a:pt x="1201" y="13210"/>
                    <a:pt x="1601" y="14444"/>
                    <a:pt x="2102" y="15612"/>
                  </a:cubicBezTo>
                  <a:cubicBezTo>
                    <a:pt x="2135" y="15445"/>
                    <a:pt x="2202" y="15178"/>
                    <a:pt x="2235" y="14878"/>
                  </a:cubicBezTo>
                  <a:cubicBezTo>
                    <a:pt x="2068" y="13844"/>
                    <a:pt x="1902" y="12810"/>
                    <a:pt x="1735" y="11809"/>
                  </a:cubicBezTo>
                  <a:cubicBezTo>
                    <a:pt x="1468" y="10375"/>
                    <a:pt x="1168" y="8974"/>
                    <a:pt x="934" y="7506"/>
                  </a:cubicBezTo>
                  <a:cubicBezTo>
                    <a:pt x="567" y="5038"/>
                    <a:pt x="401" y="2536"/>
                    <a:pt x="4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6054049" y="1431271"/>
              <a:ext cx="1710157" cy="2898460"/>
            </a:xfrm>
            <a:custGeom>
              <a:rect b="b" l="l" r="r" t="t"/>
              <a:pathLst>
                <a:path extrusionOk="0" h="125624" w="74121">
                  <a:moveTo>
                    <a:pt x="36593" y="1"/>
                  </a:moveTo>
                  <a:cubicBezTo>
                    <a:pt x="36527" y="634"/>
                    <a:pt x="36427" y="1235"/>
                    <a:pt x="36226" y="1835"/>
                  </a:cubicBezTo>
                  <a:cubicBezTo>
                    <a:pt x="35893" y="3069"/>
                    <a:pt x="35459" y="4270"/>
                    <a:pt x="34892" y="5404"/>
                  </a:cubicBezTo>
                  <a:cubicBezTo>
                    <a:pt x="34025" y="7172"/>
                    <a:pt x="32991" y="8874"/>
                    <a:pt x="31823" y="10408"/>
                  </a:cubicBezTo>
                  <a:cubicBezTo>
                    <a:pt x="29622" y="13344"/>
                    <a:pt x="27087" y="16012"/>
                    <a:pt x="24251" y="18347"/>
                  </a:cubicBezTo>
                  <a:cubicBezTo>
                    <a:pt x="12576" y="28187"/>
                    <a:pt x="12743" y="47068"/>
                    <a:pt x="12743" y="47068"/>
                  </a:cubicBezTo>
                  <a:cubicBezTo>
                    <a:pt x="12743" y="47068"/>
                    <a:pt x="22016" y="49703"/>
                    <a:pt x="19214" y="60411"/>
                  </a:cubicBezTo>
                  <a:cubicBezTo>
                    <a:pt x="16993" y="69020"/>
                    <a:pt x="8957" y="69786"/>
                    <a:pt x="6167" y="69786"/>
                  </a:cubicBezTo>
                  <a:cubicBezTo>
                    <a:pt x="5563" y="69786"/>
                    <a:pt x="5204" y="69751"/>
                    <a:pt x="5204" y="69751"/>
                  </a:cubicBezTo>
                  <a:cubicBezTo>
                    <a:pt x="3003" y="74988"/>
                    <a:pt x="1468" y="80492"/>
                    <a:pt x="634" y="86129"/>
                  </a:cubicBezTo>
                  <a:cubicBezTo>
                    <a:pt x="167" y="89331"/>
                    <a:pt x="1" y="92567"/>
                    <a:pt x="167" y="95803"/>
                  </a:cubicBezTo>
                  <a:cubicBezTo>
                    <a:pt x="935" y="109546"/>
                    <a:pt x="8573" y="123956"/>
                    <a:pt x="36593" y="125624"/>
                  </a:cubicBezTo>
                  <a:cubicBezTo>
                    <a:pt x="68883" y="123689"/>
                    <a:pt x="74120" y="104842"/>
                    <a:pt x="72886" y="89565"/>
                  </a:cubicBezTo>
                  <a:cubicBezTo>
                    <a:pt x="72286" y="82760"/>
                    <a:pt x="70618" y="76055"/>
                    <a:pt x="67982" y="69751"/>
                  </a:cubicBezTo>
                  <a:cubicBezTo>
                    <a:pt x="67630" y="69774"/>
                    <a:pt x="67278" y="69785"/>
                    <a:pt x="66927" y="69785"/>
                  </a:cubicBezTo>
                  <a:cubicBezTo>
                    <a:pt x="64748" y="69785"/>
                    <a:pt x="62592" y="69340"/>
                    <a:pt x="60610" y="68450"/>
                  </a:cubicBezTo>
                  <a:cubicBezTo>
                    <a:pt x="57842" y="67249"/>
                    <a:pt x="55140" y="64880"/>
                    <a:pt x="53972" y="60411"/>
                  </a:cubicBezTo>
                  <a:cubicBezTo>
                    <a:pt x="51170" y="49703"/>
                    <a:pt x="60410" y="47068"/>
                    <a:pt x="60410" y="47068"/>
                  </a:cubicBezTo>
                  <a:cubicBezTo>
                    <a:pt x="60410" y="47068"/>
                    <a:pt x="60577" y="28187"/>
                    <a:pt x="48902" y="18347"/>
                  </a:cubicBezTo>
                  <a:cubicBezTo>
                    <a:pt x="46100" y="16012"/>
                    <a:pt x="43565" y="13377"/>
                    <a:pt x="41363" y="10441"/>
                  </a:cubicBezTo>
                  <a:cubicBezTo>
                    <a:pt x="40463" y="9207"/>
                    <a:pt x="39629" y="7940"/>
                    <a:pt x="38928" y="6639"/>
                  </a:cubicBezTo>
                  <a:cubicBezTo>
                    <a:pt x="38395" y="5638"/>
                    <a:pt x="37894" y="4637"/>
                    <a:pt x="37494" y="3570"/>
                  </a:cubicBezTo>
                  <a:cubicBezTo>
                    <a:pt x="37027" y="2436"/>
                    <a:pt x="36727" y="1235"/>
                    <a:pt x="365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6752863" y="756313"/>
              <a:ext cx="290183" cy="1643177"/>
            </a:xfrm>
            <a:custGeom>
              <a:rect b="b" l="l" r="r" t="t"/>
              <a:pathLst>
                <a:path extrusionOk="0" h="71218" w="12577">
                  <a:moveTo>
                    <a:pt x="3403" y="0"/>
                  </a:moveTo>
                  <a:lnTo>
                    <a:pt x="1" y="71218"/>
                  </a:lnTo>
                  <a:lnTo>
                    <a:pt x="12576" y="71218"/>
                  </a:lnTo>
                  <a:lnTo>
                    <a:pt x="91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6774412" y="3514654"/>
              <a:ext cx="247083" cy="811229"/>
            </a:xfrm>
            <a:custGeom>
              <a:rect b="b" l="l" r="r" t="t"/>
              <a:pathLst>
                <a:path extrusionOk="0" h="35160" w="10709">
                  <a:moveTo>
                    <a:pt x="1" y="1"/>
                  </a:moveTo>
                  <a:lnTo>
                    <a:pt x="3637" y="14444"/>
                  </a:lnTo>
                  <a:lnTo>
                    <a:pt x="3637" y="35159"/>
                  </a:lnTo>
                  <a:lnTo>
                    <a:pt x="7039" y="35159"/>
                  </a:lnTo>
                  <a:lnTo>
                    <a:pt x="7039" y="14411"/>
                  </a:lnTo>
                  <a:lnTo>
                    <a:pt x="107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6838299" y="4329684"/>
              <a:ext cx="119308" cy="290944"/>
            </a:xfrm>
            <a:custGeom>
              <a:rect b="b" l="l" r="r" t="t"/>
              <a:pathLst>
                <a:path extrusionOk="0" h="12610" w="5171">
                  <a:moveTo>
                    <a:pt x="0" y="1"/>
                  </a:moveTo>
                  <a:lnTo>
                    <a:pt x="1768" y="12610"/>
                  </a:lnTo>
                  <a:lnTo>
                    <a:pt x="3403" y="12610"/>
                  </a:lnTo>
                  <a:lnTo>
                    <a:pt x="5171" y="1"/>
                  </a:lnTo>
                  <a:close/>
                </a:path>
              </a:pathLst>
            </a:custGeom>
            <a:solidFill>
              <a:srgbClr val="112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7069184" y="2638045"/>
              <a:ext cx="207053" cy="499935"/>
            </a:xfrm>
            <a:custGeom>
              <a:rect b="b" l="l" r="r" t="t"/>
              <a:pathLst>
                <a:path extrusionOk="0" h="21668" w="8974">
                  <a:moveTo>
                    <a:pt x="1302" y="1"/>
                  </a:moveTo>
                  <a:cubicBezTo>
                    <a:pt x="1001" y="1"/>
                    <a:pt x="668" y="101"/>
                    <a:pt x="401" y="268"/>
                  </a:cubicBezTo>
                  <a:cubicBezTo>
                    <a:pt x="134" y="468"/>
                    <a:pt x="1" y="801"/>
                    <a:pt x="67" y="1102"/>
                  </a:cubicBezTo>
                  <a:cubicBezTo>
                    <a:pt x="34" y="801"/>
                    <a:pt x="201" y="501"/>
                    <a:pt x="501" y="401"/>
                  </a:cubicBezTo>
                  <a:cubicBezTo>
                    <a:pt x="682" y="272"/>
                    <a:pt x="903" y="223"/>
                    <a:pt x="1133" y="223"/>
                  </a:cubicBezTo>
                  <a:cubicBezTo>
                    <a:pt x="1200" y="223"/>
                    <a:pt x="1267" y="227"/>
                    <a:pt x="1335" y="234"/>
                  </a:cubicBezTo>
                  <a:cubicBezTo>
                    <a:pt x="1602" y="301"/>
                    <a:pt x="1835" y="434"/>
                    <a:pt x="2002" y="668"/>
                  </a:cubicBezTo>
                  <a:cubicBezTo>
                    <a:pt x="2169" y="868"/>
                    <a:pt x="2302" y="1135"/>
                    <a:pt x="2369" y="1402"/>
                  </a:cubicBezTo>
                  <a:cubicBezTo>
                    <a:pt x="2502" y="1969"/>
                    <a:pt x="2602" y="2569"/>
                    <a:pt x="2602" y="3136"/>
                  </a:cubicBezTo>
                  <a:cubicBezTo>
                    <a:pt x="2636" y="3737"/>
                    <a:pt x="2636" y="4337"/>
                    <a:pt x="2636" y="4938"/>
                  </a:cubicBezTo>
                  <a:cubicBezTo>
                    <a:pt x="2602" y="7339"/>
                    <a:pt x="2269" y="9741"/>
                    <a:pt x="2269" y="12209"/>
                  </a:cubicBezTo>
                  <a:cubicBezTo>
                    <a:pt x="2269" y="13444"/>
                    <a:pt x="2402" y="14678"/>
                    <a:pt x="2669" y="15912"/>
                  </a:cubicBezTo>
                  <a:cubicBezTo>
                    <a:pt x="2969" y="17146"/>
                    <a:pt x="3470" y="18314"/>
                    <a:pt x="4170" y="19348"/>
                  </a:cubicBezTo>
                  <a:cubicBezTo>
                    <a:pt x="4504" y="19882"/>
                    <a:pt x="4937" y="20349"/>
                    <a:pt x="5404" y="20782"/>
                  </a:cubicBezTo>
                  <a:cubicBezTo>
                    <a:pt x="5871" y="21249"/>
                    <a:pt x="6472" y="21549"/>
                    <a:pt x="7139" y="21650"/>
                  </a:cubicBezTo>
                  <a:cubicBezTo>
                    <a:pt x="7218" y="21661"/>
                    <a:pt x="7297" y="21667"/>
                    <a:pt x="7376" y="21667"/>
                  </a:cubicBezTo>
                  <a:cubicBezTo>
                    <a:pt x="7967" y="21667"/>
                    <a:pt x="8546" y="21345"/>
                    <a:pt x="8840" y="20816"/>
                  </a:cubicBezTo>
                  <a:cubicBezTo>
                    <a:pt x="8974" y="20515"/>
                    <a:pt x="8974" y="20148"/>
                    <a:pt x="8840" y="19848"/>
                  </a:cubicBezTo>
                  <a:cubicBezTo>
                    <a:pt x="8707" y="19548"/>
                    <a:pt x="8440" y="19348"/>
                    <a:pt x="8140" y="19281"/>
                  </a:cubicBezTo>
                  <a:lnTo>
                    <a:pt x="8140" y="19281"/>
                  </a:lnTo>
                  <a:cubicBezTo>
                    <a:pt x="8440" y="19381"/>
                    <a:pt x="8640" y="19615"/>
                    <a:pt x="8707" y="19915"/>
                  </a:cubicBezTo>
                  <a:cubicBezTo>
                    <a:pt x="8807" y="20182"/>
                    <a:pt x="8774" y="20449"/>
                    <a:pt x="8640" y="20716"/>
                  </a:cubicBezTo>
                  <a:cubicBezTo>
                    <a:pt x="8370" y="21067"/>
                    <a:pt x="7947" y="21287"/>
                    <a:pt x="7512" y="21287"/>
                  </a:cubicBezTo>
                  <a:cubicBezTo>
                    <a:pt x="7410" y="21287"/>
                    <a:pt x="7307" y="21275"/>
                    <a:pt x="7206" y="21249"/>
                  </a:cubicBezTo>
                  <a:cubicBezTo>
                    <a:pt x="6639" y="21116"/>
                    <a:pt x="6172" y="20816"/>
                    <a:pt x="5805" y="20382"/>
                  </a:cubicBezTo>
                  <a:cubicBezTo>
                    <a:pt x="5371" y="19982"/>
                    <a:pt x="5038" y="19515"/>
                    <a:pt x="4737" y="19014"/>
                  </a:cubicBezTo>
                  <a:cubicBezTo>
                    <a:pt x="4137" y="18014"/>
                    <a:pt x="3703" y="16879"/>
                    <a:pt x="3470" y="15745"/>
                  </a:cubicBezTo>
                  <a:cubicBezTo>
                    <a:pt x="3236" y="14578"/>
                    <a:pt x="3103" y="13410"/>
                    <a:pt x="3103" y="12209"/>
                  </a:cubicBezTo>
                  <a:cubicBezTo>
                    <a:pt x="3069" y="9841"/>
                    <a:pt x="3370" y="7406"/>
                    <a:pt x="3303" y="4938"/>
                  </a:cubicBezTo>
                  <a:cubicBezTo>
                    <a:pt x="3270" y="4337"/>
                    <a:pt x="3236" y="3737"/>
                    <a:pt x="3170" y="3103"/>
                  </a:cubicBezTo>
                  <a:cubicBezTo>
                    <a:pt x="3103" y="2503"/>
                    <a:pt x="2936" y="1869"/>
                    <a:pt x="2736" y="1268"/>
                  </a:cubicBezTo>
                  <a:cubicBezTo>
                    <a:pt x="2636" y="968"/>
                    <a:pt x="2436" y="701"/>
                    <a:pt x="2202" y="434"/>
                  </a:cubicBezTo>
                  <a:cubicBezTo>
                    <a:pt x="2102" y="334"/>
                    <a:pt x="1935" y="234"/>
                    <a:pt x="1802" y="134"/>
                  </a:cubicBezTo>
                  <a:cubicBezTo>
                    <a:pt x="1635" y="67"/>
                    <a:pt x="1468" y="34"/>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7104600" y="2847380"/>
              <a:ext cx="74663" cy="29487"/>
            </a:xfrm>
            <a:custGeom>
              <a:rect b="b" l="l" r="r" t="t"/>
              <a:pathLst>
                <a:path extrusionOk="0" h="1278" w="3236">
                  <a:moveTo>
                    <a:pt x="3236" y="1"/>
                  </a:moveTo>
                  <a:cubicBezTo>
                    <a:pt x="2935" y="1"/>
                    <a:pt x="2635" y="1"/>
                    <a:pt x="2335" y="68"/>
                  </a:cubicBezTo>
                  <a:cubicBezTo>
                    <a:pt x="2068" y="134"/>
                    <a:pt x="1801" y="201"/>
                    <a:pt x="1534" y="301"/>
                  </a:cubicBezTo>
                  <a:cubicBezTo>
                    <a:pt x="1268" y="401"/>
                    <a:pt x="1001" y="501"/>
                    <a:pt x="767" y="635"/>
                  </a:cubicBezTo>
                  <a:cubicBezTo>
                    <a:pt x="500" y="768"/>
                    <a:pt x="234" y="935"/>
                    <a:pt x="0" y="1135"/>
                  </a:cubicBezTo>
                  <a:cubicBezTo>
                    <a:pt x="247" y="1217"/>
                    <a:pt x="517" y="1277"/>
                    <a:pt x="772" y="1277"/>
                  </a:cubicBezTo>
                  <a:cubicBezTo>
                    <a:pt x="827" y="1277"/>
                    <a:pt x="881" y="1274"/>
                    <a:pt x="934" y="1268"/>
                  </a:cubicBezTo>
                  <a:cubicBezTo>
                    <a:pt x="1534" y="1235"/>
                    <a:pt x="2135" y="1035"/>
                    <a:pt x="2602" y="701"/>
                  </a:cubicBezTo>
                  <a:cubicBezTo>
                    <a:pt x="2869" y="501"/>
                    <a:pt x="3102" y="268"/>
                    <a:pt x="3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6520432" y="2657149"/>
              <a:ext cx="206291" cy="499335"/>
            </a:xfrm>
            <a:custGeom>
              <a:rect b="b" l="l" r="r" t="t"/>
              <a:pathLst>
                <a:path extrusionOk="0" h="21642" w="8941">
                  <a:moveTo>
                    <a:pt x="7765" y="0"/>
                  </a:moveTo>
                  <a:cubicBezTo>
                    <a:pt x="7724" y="0"/>
                    <a:pt x="7682" y="2"/>
                    <a:pt x="7640" y="7"/>
                  </a:cubicBezTo>
                  <a:cubicBezTo>
                    <a:pt x="7473" y="7"/>
                    <a:pt x="7306" y="73"/>
                    <a:pt x="7139" y="140"/>
                  </a:cubicBezTo>
                  <a:cubicBezTo>
                    <a:pt x="7006" y="240"/>
                    <a:pt x="6873" y="340"/>
                    <a:pt x="6739" y="440"/>
                  </a:cubicBezTo>
                  <a:cubicBezTo>
                    <a:pt x="6539" y="674"/>
                    <a:pt x="6339" y="974"/>
                    <a:pt x="6239" y="1274"/>
                  </a:cubicBezTo>
                  <a:cubicBezTo>
                    <a:pt x="6005" y="1875"/>
                    <a:pt x="5872" y="2475"/>
                    <a:pt x="5805" y="3109"/>
                  </a:cubicBezTo>
                  <a:cubicBezTo>
                    <a:pt x="5738" y="3709"/>
                    <a:pt x="5672" y="4343"/>
                    <a:pt x="5672" y="4944"/>
                  </a:cubicBezTo>
                  <a:cubicBezTo>
                    <a:pt x="5572" y="7412"/>
                    <a:pt x="5872" y="9847"/>
                    <a:pt x="5838" y="12215"/>
                  </a:cubicBezTo>
                  <a:cubicBezTo>
                    <a:pt x="5838" y="13383"/>
                    <a:pt x="5738" y="14584"/>
                    <a:pt x="5505" y="15751"/>
                  </a:cubicBezTo>
                  <a:cubicBezTo>
                    <a:pt x="5271" y="16885"/>
                    <a:pt x="4838" y="17986"/>
                    <a:pt x="4237" y="19020"/>
                  </a:cubicBezTo>
                  <a:cubicBezTo>
                    <a:pt x="3937" y="19487"/>
                    <a:pt x="3570" y="19954"/>
                    <a:pt x="3170" y="20388"/>
                  </a:cubicBezTo>
                  <a:cubicBezTo>
                    <a:pt x="2803" y="20822"/>
                    <a:pt x="2303" y="21122"/>
                    <a:pt x="1769" y="21255"/>
                  </a:cubicBezTo>
                  <a:cubicBezTo>
                    <a:pt x="1668" y="21280"/>
                    <a:pt x="1567" y="21292"/>
                    <a:pt x="1466" y="21292"/>
                  </a:cubicBezTo>
                  <a:cubicBezTo>
                    <a:pt x="1030" y="21292"/>
                    <a:pt x="605" y="21067"/>
                    <a:pt x="335" y="20688"/>
                  </a:cubicBezTo>
                  <a:cubicBezTo>
                    <a:pt x="201" y="20455"/>
                    <a:pt x="168" y="20154"/>
                    <a:pt x="268" y="19888"/>
                  </a:cubicBezTo>
                  <a:cubicBezTo>
                    <a:pt x="335" y="19587"/>
                    <a:pt x="535" y="19354"/>
                    <a:pt x="835" y="19287"/>
                  </a:cubicBezTo>
                  <a:lnTo>
                    <a:pt x="835" y="19287"/>
                  </a:lnTo>
                  <a:cubicBezTo>
                    <a:pt x="501" y="19320"/>
                    <a:pt x="234" y="19554"/>
                    <a:pt x="134" y="19854"/>
                  </a:cubicBezTo>
                  <a:cubicBezTo>
                    <a:pt x="1" y="20154"/>
                    <a:pt x="1" y="20488"/>
                    <a:pt x="134" y="20788"/>
                  </a:cubicBezTo>
                  <a:cubicBezTo>
                    <a:pt x="426" y="21342"/>
                    <a:pt x="972" y="21641"/>
                    <a:pt x="1572" y="21641"/>
                  </a:cubicBezTo>
                  <a:cubicBezTo>
                    <a:pt x="1659" y="21641"/>
                    <a:pt x="1747" y="21635"/>
                    <a:pt x="1836" y="21622"/>
                  </a:cubicBezTo>
                  <a:cubicBezTo>
                    <a:pt x="2469" y="21522"/>
                    <a:pt x="3070" y="21222"/>
                    <a:pt x="3570" y="20788"/>
                  </a:cubicBezTo>
                  <a:cubicBezTo>
                    <a:pt x="4037" y="20355"/>
                    <a:pt x="4437" y="19888"/>
                    <a:pt x="4804" y="19354"/>
                  </a:cubicBezTo>
                  <a:cubicBezTo>
                    <a:pt x="5505" y="18286"/>
                    <a:pt x="6005" y="17119"/>
                    <a:pt x="6272" y="15918"/>
                  </a:cubicBezTo>
                  <a:cubicBezTo>
                    <a:pt x="6539" y="14684"/>
                    <a:pt x="6672" y="13450"/>
                    <a:pt x="6706" y="12215"/>
                  </a:cubicBezTo>
                  <a:cubicBezTo>
                    <a:pt x="6706" y="9747"/>
                    <a:pt x="6372" y="7345"/>
                    <a:pt x="6339" y="4944"/>
                  </a:cubicBezTo>
                  <a:cubicBezTo>
                    <a:pt x="6305" y="4343"/>
                    <a:pt x="6305" y="3743"/>
                    <a:pt x="6339" y="3142"/>
                  </a:cubicBezTo>
                  <a:cubicBezTo>
                    <a:pt x="6372" y="2542"/>
                    <a:pt x="6439" y="1975"/>
                    <a:pt x="6606" y="1408"/>
                  </a:cubicBezTo>
                  <a:cubicBezTo>
                    <a:pt x="6672" y="1141"/>
                    <a:pt x="6806" y="874"/>
                    <a:pt x="6973" y="640"/>
                  </a:cubicBezTo>
                  <a:cubicBezTo>
                    <a:pt x="7139" y="440"/>
                    <a:pt x="7373" y="274"/>
                    <a:pt x="7640" y="240"/>
                  </a:cubicBezTo>
                  <a:cubicBezTo>
                    <a:pt x="7711" y="222"/>
                    <a:pt x="7785" y="214"/>
                    <a:pt x="7860" y="214"/>
                  </a:cubicBezTo>
                  <a:cubicBezTo>
                    <a:pt x="8065" y="214"/>
                    <a:pt x="8278" y="276"/>
                    <a:pt x="8474" y="374"/>
                  </a:cubicBezTo>
                  <a:cubicBezTo>
                    <a:pt x="8741" y="507"/>
                    <a:pt x="8907" y="807"/>
                    <a:pt x="8874" y="1107"/>
                  </a:cubicBezTo>
                  <a:cubicBezTo>
                    <a:pt x="8941" y="774"/>
                    <a:pt x="8807" y="474"/>
                    <a:pt x="8540" y="274"/>
                  </a:cubicBezTo>
                  <a:cubicBezTo>
                    <a:pt x="8307" y="99"/>
                    <a:pt x="8049" y="0"/>
                    <a:pt x="7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6616644" y="2865561"/>
              <a:ext cx="74686" cy="29764"/>
            </a:xfrm>
            <a:custGeom>
              <a:rect b="b" l="l" r="r" t="t"/>
              <a:pathLst>
                <a:path extrusionOk="0" h="1290" w="3237">
                  <a:moveTo>
                    <a:pt x="242" y="0"/>
                  </a:moveTo>
                  <a:cubicBezTo>
                    <a:pt x="162" y="0"/>
                    <a:pt x="81" y="5"/>
                    <a:pt x="1" y="13"/>
                  </a:cubicBezTo>
                  <a:cubicBezTo>
                    <a:pt x="134" y="280"/>
                    <a:pt x="368" y="514"/>
                    <a:pt x="634" y="681"/>
                  </a:cubicBezTo>
                  <a:cubicBezTo>
                    <a:pt x="868" y="881"/>
                    <a:pt x="1135" y="1014"/>
                    <a:pt x="1435" y="1114"/>
                  </a:cubicBezTo>
                  <a:cubicBezTo>
                    <a:pt x="1702" y="1214"/>
                    <a:pt x="2002" y="1281"/>
                    <a:pt x="2302" y="1281"/>
                  </a:cubicBezTo>
                  <a:cubicBezTo>
                    <a:pt x="2355" y="1287"/>
                    <a:pt x="2410" y="1290"/>
                    <a:pt x="2465" y="1290"/>
                  </a:cubicBezTo>
                  <a:cubicBezTo>
                    <a:pt x="2720" y="1290"/>
                    <a:pt x="2989" y="1230"/>
                    <a:pt x="3236" y="1148"/>
                  </a:cubicBezTo>
                  <a:cubicBezTo>
                    <a:pt x="3003" y="947"/>
                    <a:pt x="2736" y="781"/>
                    <a:pt x="2469" y="614"/>
                  </a:cubicBezTo>
                  <a:cubicBezTo>
                    <a:pt x="1969" y="380"/>
                    <a:pt x="1435" y="180"/>
                    <a:pt x="901" y="80"/>
                  </a:cubicBezTo>
                  <a:cubicBezTo>
                    <a:pt x="681" y="31"/>
                    <a:pt x="462"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6758262" y="2922042"/>
              <a:ext cx="279385" cy="113171"/>
            </a:xfrm>
            <a:custGeom>
              <a:rect b="b" l="l" r="r" t="t"/>
              <a:pathLst>
                <a:path extrusionOk="0" h="4905" w="12109">
                  <a:moveTo>
                    <a:pt x="0" y="1"/>
                  </a:moveTo>
                  <a:lnTo>
                    <a:pt x="0" y="4904"/>
                  </a:lnTo>
                  <a:lnTo>
                    <a:pt x="12109" y="4904"/>
                  </a:lnTo>
                  <a:lnTo>
                    <a:pt x="121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832901" y="433832"/>
              <a:ext cx="40054" cy="3143213"/>
            </a:xfrm>
            <a:custGeom>
              <a:rect b="b" l="l" r="r" t="t"/>
              <a:pathLst>
                <a:path extrusionOk="0" fill="none" h="136232" w="1736">
                  <a:moveTo>
                    <a:pt x="1736" y="1"/>
                  </a:moveTo>
                  <a:lnTo>
                    <a:pt x="1" y="136232"/>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6884467" y="433832"/>
              <a:ext cx="7729" cy="3143213"/>
            </a:xfrm>
            <a:custGeom>
              <a:rect b="b" l="l" r="r" t="t"/>
              <a:pathLst>
                <a:path extrusionOk="0" fill="none" h="136232" w="335">
                  <a:moveTo>
                    <a:pt x="334" y="1"/>
                  </a:moveTo>
                  <a:lnTo>
                    <a:pt x="1" y="136232"/>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6911416" y="433832"/>
              <a:ext cx="20811" cy="3143213"/>
            </a:xfrm>
            <a:custGeom>
              <a:rect b="b" l="l" r="r" t="t"/>
              <a:pathLst>
                <a:path extrusionOk="0" fill="none" h="136232" w="902">
                  <a:moveTo>
                    <a:pt x="0" y="1"/>
                  </a:moveTo>
                  <a:lnTo>
                    <a:pt x="901" y="136232"/>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6936818" y="434616"/>
              <a:ext cx="40031" cy="3142428"/>
            </a:xfrm>
            <a:custGeom>
              <a:rect b="b" l="l" r="r" t="t"/>
              <a:pathLst>
                <a:path extrusionOk="0" fill="none" h="136198" w="1735">
                  <a:moveTo>
                    <a:pt x="0" y="0"/>
                  </a:moveTo>
                  <a:lnTo>
                    <a:pt x="1735" y="136198"/>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6838699" y="4315409"/>
              <a:ext cx="119308" cy="290944"/>
            </a:xfrm>
            <a:custGeom>
              <a:rect b="b" l="l" r="r" t="t"/>
              <a:pathLst>
                <a:path extrusionOk="0" h="12610" w="5171">
                  <a:moveTo>
                    <a:pt x="0" y="1"/>
                  </a:moveTo>
                  <a:lnTo>
                    <a:pt x="1768" y="12610"/>
                  </a:lnTo>
                  <a:lnTo>
                    <a:pt x="3403" y="12610"/>
                  </a:lnTo>
                  <a:lnTo>
                    <a:pt x="5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5946463" y="1662409"/>
              <a:ext cx="956563" cy="294082"/>
            </a:xfrm>
            <a:custGeom>
              <a:rect b="b" l="l" r="r" t="t"/>
              <a:pathLst>
                <a:path extrusionOk="0" h="12746" w="41459">
                  <a:moveTo>
                    <a:pt x="28511" y="1"/>
                  </a:moveTo>
                  <a:cubicBezTo>
                    <a:pt x="24534" y="1"/>
                    <a:pt x="19374" y="1257"/>
                    <a:pt x="19374" y="1257"/>
                  </a:cubicBezTo>
                  <a:cubicBezTo>
                    <a:pt x="19374" y="1257"/>
                    <a:pt x="10368" y="2959"/>
                    <a:pt x="5397" y="3192"/>
                  </a:cubicBezTo>
                  <a:cubicBezTo>
                    <a:pt x="2796" y="3292"/>
                    <a:pt x="594" y="6561"/>
                    <a:pt x="260" y="9230"/>
                  </a:cubicBezTo>
                  <a:cubicBezTo>
                    <a:pt x="0" y="11130"/>
                    <a:pt x="694" y="12746"/>
                    <a:pt x="2867" y="12746"/>
                  </a:cubicBezTo>
                  <a:cubicBezTo>
                    <a:pt x="3478" y="12746"/>
                    <a:pt x="4207" y="12618"/>
                    <a:pt x="5064" y="12332"/>
                  </a:cubicBezTo>
                  <a:cubicBezTo>
                    <a:pt x="10334" y="10531"/>
                    <a:pt x="14404" y="8196"/>
                    <a:pt x="17706" y="6628"/>
                  </a:cubicBezTo>
                  <a:cubicBezTo>
                    <a:pt x="19507" y="5761"/>
                    <a:pt x="21075" y="5160"/>
                    <a:pt x="22476" y="5027"/>
                  </a:cubicBezTo>
                  <a:cubicBezTo>
                    <a:pt x="24044" y="6728"/>
                    <a:pt x="27613" y="7128"/>
                    <a:pt x="28948" y="7562"/>
                  </a:cubicBezTo>
                  <a:cubicBezTo>
                    <a:pt x="31850" y="8563"/>
                    <a:pt x="29648" y="9697"/>
                    <a:pt x="30916" y="9697"/>
                  </a:cubicBezTo>
                  <a:cubicBezTo>
                    <a:pt x="32116" y="9697"/>
                    <a:pt x="31616" y="7962"/>
                    <a:pt x="32183" y="7495"/>
                  </a:cubicBezTo>
                  <a:cubicBezTo>
                    <a:pt x="32884" y="7695"/>
                    <a:pt x="33484" y="9697"/>
                    <a:pt x="33784" y="9697"/>
                  </a:cubicBezTo>
                  <a:cubicBezTo>
                    <a:pt x="34685" y="9663"/>
                    <a:pt x="35486" y="8162"/>
                    <a:pt x="34652" y="7362"/>
                  </a:cubicBezTo>
                  <a:cubicBezTo>
                    <a:pt x="33517" y="6294"/>
                    <a:pt x="31016" y="4626"/>
                    <a:pt x="32116" y="4326"/>
                  </a:cubicBezTo>
                  <a:cubicBezTo>
                    <a:pt x="32647" y="4173"/>
                    <a:pt x="33297" y="4120"/>
                    <a:pt x="33943" y="4120"/>
                  </a:cubicBezTo>
                  <a:cubicBezTo>
                    <a:pt x="35408" y="4120"/>
                    <a:pt x="36853" y="4393"/>
                    <a:pt x="36853" y="4393"/>
                  </a:cubicBezTo>
                  <a:cubicBezTo>
                    <a:pt x="36853" y="4393"/>
                    <a:pt x="40553" y="7879"/>
                    <a:pt x="41319" y="7879"/>
                  </a:cubicBezTo>
                  <a:cubicBezTo>
                    <a:pt x="41407" y="7879"/>
                    <a:pt x="41456" y="7832"/>
                    <a:pt x="41456" y="7729"/>
                  </a:cubicBezTo>
                  <a:cubicBezTo>
                    <a:pt x="41456" y="6728"/>
                    <a:pt x="40589" y="5461"/>
                    <a:pt x="40589" y="5460"/>
                  </a:cubicBezTo>
                  <a:lnTo>
                    <a:pt x="40589" y="5460"/>
                  </a:lnTo>
                  <a:cubicBezTo>
                    <a:pt x="40589" y="5460"/>
                    <a:pt x="40897" y="5651"/>
                    <a:pt x="41107" y="5651"/>
                  </a:cubicBezTo>
                  <a:cubicBezTo>
                    <a:pt x="41345" y="5651"/>
                    <a:pt x="41459" y="5406"/>
                    <a:pt x="40856" y="4360"/>
                  </a:cubicBezTo>
                  <a:cubicBezTo>
                    <a:pt x="39722" y="2392"/>
                    <a:pt x="37387" y="857"/>
                    <a:pt x="37387" y="857"/>
                  </a:cubicBezTo>
                  <a:cubicBezTo>
                    <a:pt x="37387" y="857"/>
                    <a:pt x="33918" y="423"/>
                    <a:pt x="29848" y="56"/>
                  </a:cubicBezTo>
                  <a:cubicBezTo>
                    <a:pt x="29425" y="18"/>
                    <a:pt x="28976" y="1"/>
                    <a:pt x="28511"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5945678" y="1815309"/>
              <a:ext cx="408545" cy="141181"/>
            </a:xfrm>
            <a:custGeom>
              <a:rect b="b" l="l" r="r" t="t"/>
              <a:pathLst>
                <a:path extrusionOk="0" h="6119" w="17707">
                  <a:moveTo>
                    <a:pt x="17707" y="1"/>
                  </a:moveTo>
                  <a:lnTo>
                    <a:pt x="17707" y="1"/>
                  </a:lnTo>
                  <a:cubicBezTo>
                    <a:pt x="10651" y="2170"/>
                    <a:pt x="5642" y="2701"/>
                    <a:pt x="2472" y="2701"/>
                  </a:cubicBezTo>
                  <a:cubicBezTo>
                    <a:pt x="1596" y="2701"/>
                    <a:pt x="861" y="2661"/>
                    <a:pt x="261" y="2603"/>
                  </a:cubicBezTo>
                  <a:lnTo>
                    <a:pt x="261" y="2603"/>
                  </a:lnTo>
                  <a:cubicBezTo>
                    <a:pt x="1" y="4503"/>
                    <a:pt x="695" y="6119"/>
                    <a:pt x="2867" y="6119"/>
                  </a:cubicBezTo>
                  <a:cubicBezTo>
                    <a:pt x="3479" y="6119"/>
                    <a:pt x="4207" y="5991"/>
                    <a:pt x="5064" y="5705"/>
                  </a:cubicBezTo>
                  <a:cubicBezTo>
                    <a:pt x="10335" y="3904"/>
                    <a:pt x="14404" y="1569"/>
                    <a:pt x="17707"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6863702" y="929056"/>
              <a:ext cx="657289" cy="734790"/>
            </a:xfrm>
            <a:custGeom>
              <a:rect b="b" l="l" r="r" t="t"/>
              <a:pathLst>
                <a:path extrusionOk="0" h="31847" w="28488">
                  <a:moveTo>
                    <a:pt x="3666" y="0"/>
                  </a:moveTo>
                  <a:cubicBezTo>
                    <a:pt x="2762" y="0"/>
                    <a:pt x="1846" y="664"/>
                    <a:pt x="1134" y="2654"/>
                  </a:cubicBezTo>
                  <a:cubicBezTo>
                    <a:pt x="1134" y="2654"/>
                    <a:pt x="0" y="6056"/>
                    <a:pt x="367" y="6957"/>
                  </a:cubicBezTo>
                  <a:cubicBezTo>
                    <a:pt x="387" y="6952"/>
                    <a:pt x="406" y="6950"/>
                    <a:pt x="423" y="6950"/>
                  </a:cubicBezTo>
                  <a:cubicBezTo>
                    <a:pt x="876" y="6950"/>
                    <a:pt x="393" y="8532"/>
                    <a:pt x="875" y="8532"/>
                  </a:cubicBezTo>
                  <a:cubicBezTo>
                    <a:pt x="894" y="8532"/>
                    <a:pt x="913" y="8529"/>
                    <a:pt x="934" y="8525"/>
                  </a:cubicBezTo>
                  <a:cubicBezTo>
                    <a:pt x="1394" y="8417"/>
                    <a:pt x="3063" y="3915"/>
                    <a:pt x="4620" y="3915"/>
                  </a:cubicBezTo>
                  <a:cubicBezTo>
                    <a:pt x="4982" y="3915"/>
                    <a:pt x="5338" y="4158"/>
                    <a:pt x="5671" y="4755"/>
                  </a:cubicBezTo>
                  <a:cubicBezTo>
                    <a:pt x="5671" y="4755"/>
                    <a:pt x="701" y="10626"/>
                    <a:pt x="1568" y="10793"/>
                  </a:cubicBezTo>
                  <a:cubicBezTo>
                    <a:pt x="1582" y="10795"/>
                    <a:pt x="1597" y="10796"/>
                    <a:pt x="1612" y="10796"/>
                  </a:cubicBezTo>
                  <a:cubicBezTo>
                    <a:pt x="2509" y="10796"/>
                    <a:pt x="5623" y="7017"/>
                    <a:pt x="6738" y="6623"/>
                  </a:cubicBezTo>
                  <a:cubicBezTo>
                    <a:pt x="6738" y="6623"/>
                    <a:pt x="9419" y="8903"/>
                    <a:pt x="13151" y="8903"/>
                  </a:cubicBezTo>
                  <a:cubicBezTo>
                    <a:pt x="13302" y="8903"/>
                    <a:pt x="13455" y="8900"/>
                    <a:pt x="13610" y="8892"/>
                  </a:cubicBezTo>
                  <a:cubicBezTo>
                    <a:pt x="16512" y="12795"/>
                    <a:pt x="18780" y="22702"/>
                    <a:pt x="18213" y="26171"/>
                  </a:cubicBezTo>
                  <a:cubicBezTo>
                    <a:pt x="18147" y="26871"/>
                    <a:pt x="18347" y="27538"/>
                    <a:pt x="18780" y="28072"/>
                  </a:cubicBezTo>
                  <a:cubicBezTo>
                    <a:pt x="20092" y="29992"/>
                    <a:pt x="23326" y="31847"/>
                    <a:pt x="25715" y="31847"/>
                  </a:cubicBezTo>
                  <a:cubicBezTo>
                    <a:pt x="26729" y="31847"/>
                    <a:pt x="27590" y="31513"/>
                    <a:pt x="28087" y="30707"/>
                  </a:cubicBezTo>
                  <a:cubicBezTo>
                    <a:pt x="28454" y="30040"/>
                    <a:pt x="28487" y="29206"/>
                    <a:pt x="28220" y="28506"/>
                  </a:cubicBezTo>
                  <a:cubicBezTo>
                    <a:pt x="27954" y="27805"/>
                    <a:pt x="27520" y="26671"/>
                    <a:pt x="26786" y="25003"/>
                  </a:cubicBezTo>
                  <a:cubicBezTo>
                    <a:pt x="25118" y="21234"/>
                    <a:pt x="21949" y="14796"/>
                    <a:pt x="16145" y="5222"/>
                  </a:cubicBezTo>
                  <a:cubicBezTo>
                    <a:pt x="13743" y="4222"/>
                    <a:pt x="7239" y="2654"/>
                    <a:pt x="7239" y="2654"/>
                  </a:cubicBezTo>
                  <a:cubicBezTo>
                    <a:pt x="7239" y="2654"/>
                    <a:pt x="5475" y="0"/>
                    <a:pt x="3666"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7481717" y="2586755"/>
              <a:ext cx="83892" cy="175028"/>
            </a:xfrm>
            <a:custGeom>
              <a:rect b="b" l="l" r="r" t="t"/>
              <a:pathLst>
                <a:path extrusionOk="0" h="7586" w="3636">
                  <a:moveTo>
                    <a:pt x="1637" y="0"/>
                  </a:moveTo>
                  <a:cubicBezTo>
                    <a:pt x="1480" y="0"/>
                    <a:pt x="1324" y="16"/>
                    <a:pt x="1168" y="56"/>
                  </a:cubicBezTo>
                  <a:cubicBezTo>
                    <a:pt x="801" y="222"/>
                    <a:pt x="467" y="389"/>
                    <a:pt x="133" y="623"/>
                  </a:cubicBezTo>
                  <a:lnTo>
                    <a:pt x="0" y="723"/>
                  </a:lnTo>
                  <a:lnTo>
                    <a:pt x="2602" y="4959"/>
                  </a:lnTo>
                  <a:cubicBezTo>
                    <a:pt x="2268" y="4992"/>
                    <a:pt x="1968" y="5059"/>
                    <a:pt x="1701" y="5226"/>
                  </a:cubicBezTo>
                  <a:cubicBezTo>
                    <a:pt x="1368" y="5393"/>
                    <a:pt x="1134" y="5693"/>
                    <a:pt x="1034" y="6060"/>
                  </a:cubicBezTo>
                  <a:cubicBezTo>
                    <a:pt x="934" y="6393"/>
                    <a:pt x="967" y="6727"/>
                    <a:pt x="1168" y="7027"/>
                  </a:cubicBezTo>
                  <a:cubicBezTo>
                    <a:pt x="1301" y="7294"/>
                    <a:pt x="1568" y="7494"/>
                    <a:pt x="1868" y="7561"/>
                  </a:cubicBezTo>
                  <a:cubicBezTo>
                    <a:pt x="1951" y="7578"/>
                    <a:pt x="2033" y="7586"/>
                    <a:pt x="2112" y="7586"/>
                  </a:cubicBezTo>
                  <a:cubicBezTo>
                    <a:pt x="2350" y="7586"/>
                    <a:pt x="2569" y="7511"/>
                    <a:pt x="2769" y="7361"/>
                  </a:cubicBezTo>
                  <a:cubicBezTo>
                    <a:pt x="3036" y="7227"/>
                    <a:pt x="3269" y="6994"/>
                    <a:pt x="3402" y="6760"/>
                  </a:cubicBezTo>
                  <a:cubicBezTo>
                    <a:pt x="3569" y="6527"/>
                    <a:pt x="3636" y="6260"/>
                    <a:pt x="3603" y="5993"/>
                  </a:cubicBezTo>
                  <a:cubicBezTo>
                    <a:pt x="3569" y="5660"/>
                    <a:pt x="3436" y="5359"/>
                    <a:pt x="3236" y="5092"/>
                  </a:cubicBezTo>
                  <a:lnTo>
                    <a:pt x="1034" y="1457"/>
                  </a:lnTo>
                  <a:lnTo>
                    <a:pt x="1168" y="1356"/>
                  </a:lnTo>
                  <a:cubicBezTo>
                    <a:pt x="1401" y="1223"/>
                    <a:pt x="1668" y="1123"/>
                    <a:pt x="1968" y="1090"/>
                  </a:cubicBezTo>
                  <a:cubicBezTo>
                    <a:pt x="2010" y="1081"/>
                    <a:pt x="2054" y="1077"/>
                    <a:pt x="2098" y="1077"/>
                  </a:cubicBezTo>
                  <a:cubicBezTo>
                    <a:pt x="2233" y="1077"/>
                    <a:pt x="2377" y="1115"/>
                    <a:pt x="2502" y="1190"/>
                  </a:cubicBezTo>
                  <a:cubicBezTo>
                    <a:pt x="2702" y="1290"/>
                    <a:pt x="2835" y="1423"/>
                    <a:pt x="2935" y="1590"/>
                  </a:cubicBezTo>
                  <a:lnTo>
                    <a:pt x="3036" y="1790"/>
                  </a:lnTo>
                  <a:lnTo>
                    <a:pt x="3469" y="1523"/>
                  </a:lnTo>
                  <a:lnTo>
                    <a:pt x="3169" y="1090"/>
                  </a:lnTo>
                  <a:cubicBezTo>
                    <a:pt x="3036" y="789"/>
                    <a:pt x="2835" y="556"/>
                    <a:pt x="2602" y="356"/>
                  </a:cubicBezTo>
                  <a:cubicBezTo>
                    <a:pt x="2435" y="189"/>
                    <a:pt x="2202" y="89"/>
                    <a:pt x="1968" y="22"/>
                  </a:cubicBezTo>
                  <a:cubicBezTo>
                    <a:pt x="1858" y="8"/>
                    <a:pt x="1747" y="0"/>
                    <a:pt x="1637" y="0"/>
                  </a:cubicBez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7481717" y="2586755"/>
              <a:ext cx="83892" cy="175028"/>
            </a:xfrm>
            <a:custGeom>
              <a:rect b="b" l="l" r="r" t="t"/>
              <a:pathLst>
                <a:path extrusionOk="0" h="7586" w="3636">
                  <a:moveTo>
                    <a:pt x="1637" y="0"/>
                  </a:moveTo>
                  <a:cubicBezTo>
                    <a:pt x="1480" y="0"/>
                    <a:pt x="1324" y="16"/>
                    <a:pt x="1168" y="56"/>
                  </a:cubicBezTo>
                  <a:cubicBezTo>
                    <a:pt x="801" y="222"/>
                    <a:pt x="467" y="389"/>
                    <a:pt x="133" y="623"/>
                  </a:cubicBezTo>
                  <a:lnTo>
                    <a:pt x="0" y="723"/>
                  </a:lnTo>
                  <a:lnTo>
                    <a:pt x="2602" y="4959"/>
                  </a:lnTo>
                  <a:cubicBezTo>
                    <a:pt x="2268" y="4992"/>
                    <a:pt x="1968" y="5059"/>
                    <a:pt x="1701" y="5226"/>
                  </a:cubicBezTo>
                  <a:cubicBezTo>
                    <a:pt x="1368" y="5393"/>
                    <a:pt x="1134" y="5693"/>
                    <a:pt x="1034" y="6060"/>
                  </a:cubicBezTo>
                  <a:cubicBezTo>
                    <a:pt x="934" y="6393"/>
                    <a:pt x="967" y="6727"/>
                    <a:pt x="1168" y="7027"/>
                  </a:cubicBezTo>
                  <a:cubicBezTo>
                    <a:pt x="1301" y="7294"/>
                    <a:pt x="1568" y="7494"/>
                    <a:pt x="1868" y="7561"/>
                  </a:cubicBezTo>
                  <a:cubicBezTo>
                    <a:pt x="1951" y="7578"/>
                    <a:pt x="2033" y="7586"/>
                    <a:pt x="2112" y="7586"/>
                  </a:cubicBezTo>
                  <a:cubicBezTo>
                    <a:pt x="2350" y="7586"/>
                    <a:pt x="2569" y="7511"/>
                    <a:pt x="2769" y="7361"/>
                  </a:cubicBezTo>
                  <a:cubicBezTo>
                    <a:pt x="3036" y="7227"/>
                    <a:pt x="3269" y="6994"/>
                    <a:pt x="3402" y="6760"/>
                  </a:cubicBezTo>
                  <a:cubicBezTo>
                    <a:pt x="3569" y="6527"/>
                    <a:pt x="3636" y="6260"/>
                    <a:pt x="3603" y="5993"/>
                  </a:cubicBezTo>
                  <a:cubicBezTo>
                    <a:pt x="3569" y="5660"/>
                    <a:pt x="3436" y="5359"/>
                    <a:pt x="3236" y="5092"/>
                  </a:cubicBezTo>
                  <a:lnTo>
                    <a:pt x="1034" y="1457"/>
                  </a:lnTo>
                  <a:lnTo>
                    <a:pt x="1168" y="1356"/>
                  </a:lnTo>
                  <a:cubicBezTo>
                    <a:pt x="1401" y="1223"/>
                    <a:pt x="1668" y="1123"/>
                    <a:pt x="1968" y="1090"/>
                  </a:cubicBezTo>
                  <a:cubicBezTo>
                    <a:pt x="2010" y="1081"/>
                    <a:pt x="2054" y="1077"/>
                    <a:pt x="2098" y="1077"/>
                  </a:cubicBezTo>
                  <a:cubicBezTo>
                    <a:pt x="2233" y="1077"/>
                    <a:pt x="2377" y="1115"/>
                    <a:pt x="2502" y="1190"/>
                  </a:cubicBezTo>
                  <a:cubicBezTo>
                    <a:pt x="2702" y="1290"/>
                    <a:pt x="2835" y="1423"/>
                    <a:pt x="2935" y="1590"/>
                  </a:cubicBezTo>
                  <a:lnTo>
                    <a:pt x="3036" y="1790"/>
                  </a:lnTo>
                  <a:lnTo>
                    <a:pt x="3469" y="1523"/>
                  </a:lnTo>
                  <a:lnTo>
                    <a:pt x="3169" y="1090"/>
                  </a:lnTo>
                  <a:cubicBezTo>
                    <a:pt x="3036" y="789"/>
                    <a:pt x="2835" y="556"/>
                    <a:pt x="2602" y="356"/>
                  </a:cubicBezTo>
                  <a:cubicBezTo>
                    <a:pt x="2435" y="189"/>
                    <a:pt x="2202" y="89"/>
                    <a:pt x="1968" y="22"/>
                  </a:cubicBezTo>
                  <a:cubicBezTo>
                    <a:pt x="1858" y="8"/>
                    <a:pt x="1747" y="0"/>
                    <a:pt x="16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273905" y="3686474"/>
              <a:ext cx="150110" cy="313071"/>
            </a:xfrm>
            <a:custGeom>
              <a:rect b="b" l="l" r="r" t="t"/>
              <a:pathLst>
                <a:path extrusionOk="0" h="13569" w="6506">
                  <a:moveTo>
                    <a:pt x="3013" y="1"/>
                  </a:moveTo>
                  <a:cubicBezTo>
                    <a:pt x="2713" y="1"/>
                    <a:pt x="2418" y="45"/>
                    <a:pt x="2135" y="126"/>
                  </a:cubicBezTo>
                  <a:cubicBezTo>
                    <a:pt x="1502" y="393"/>
                    <a:pt x="868" y="693"/>
                    <a:pt x="301" y="1093"/>
                  </a:cubicBezTo>
                  <a:lnTo>
                    <a:pt x="1" y="1260"/>
                  </a:lnTo>
                  <a:lnTo>
                    <a:pt x="4637" y="8865"/>
                  </a:lnTo>
                  <a:cubicBezTo>
                    <a:pt x="4070" y="8899"/>
                    <a:pt x="3536" y="9065"/>
                    <a:pt x="3069" y="9332"/>
                  </a:cubicBezTo>
                  <a:cubicBezTo>
                    <a:pt x="2469" y="9632"/>
                    <a:pt x="2035" y="10200"/>
                    <a:pt x="1835" y="10833"/>
                  </a:cubicBezTo>
                  <a:cubicBezTo>
                    <a:pt x="1668" y="11400"/>
                    <a:pt x="1769" y="12034"/>
                    <a:pt x="2102" y="12568"/>
                  </a:cubicBezTo>
                  <a:cubicBezTo>
                    <a:pt x="2336" y="13035"/>
                    <a:pt x="2803" y="13402"/>
                    <a:pt x="3336" y="13535"/>
                  </a:cubicBezTo>
                  <a:cubicBezTo>
                    <a:pt x="3462" y="13557"/>
                    <a:pt x="3589" y="13568"/>
                    <a:pt x="3716" y="13568"/>
                  </a:cubicBezTo>
                  <a:cubicBezTo>
                    <a:pt x="4163" y="13568"/>
                    <a:pt x="4607" y="13435"/>
                    <a:pt x="4971" y="13202"/>
                  </a:cubicBezTo>
                  <a:cubicBezTo>
                    <a:pt x="5438" y="12901"/>
                    <a:pt x="5838" y="12535"/>
                    <a:pt x="6105" y="12068"/>
                  </a:cubicBezTo>
                  <a:cubicBezTo>
                    <a:pt x="6372" y="11667"/>
                    <a:pt x="6505" y="11200"/>
                    <a:pt x="6472" y="10700"/>
                  </a:cubicBezTo>
                  <a:cubicBezTo>
                    <a:pt x="6372" y="10133"/>
                    <a:pt x="6138" y="9566"/>
                    <a:pt x="5805" y="9065"/>
                  </a:cubicBezTo>
                  <a:lnTo>
                    <a:pt x="1869" y="2561"/>
                  </a:lnTo>
                  <a:lnTo>
                    <a:pt x="2069" y="2427"/>
                  </a:lnTo>
                  <a:cubicBezTo>
                    <a:pt x="2502" y="2160"/>
                    <a:pt x="3003" y="1994"/>
                    <a:pt x="3503" y="1927"/>
                  </a:cubicBezTo>
                  <a:cubicBezTo>
                    <a:pt x="3589" y="1910"/>
                    <a:pt x="3675" y="1901"/>
                    <a:pt x="3762" y="1901"/>
                  </a:cubicBezTo>
                  <a:cubicBezTo>
                    <a:pt x="4009" y="1901"/>
                    <a:pt x="4256" y="1970"/>
                    <a:pt x="4504" y="2094"/>
                  </a:cubicBezTo>
                  <a:cubicBezTo>
                    <a:pt x="4804" y="2261"/>
                    <a:pt x="5071" y="2527"/>
                    <a:pt x="5271" y="2861"/>
                  </a:cubicBezTo>
                  <a:lnTo>
                    <a:pt x="5471" y="3195"/>
                  </a:lnTo>
                  <a:lnTo>
                    <a:pt x="6238" y="2728"/>
                  </a:lnTo>
                  <a:lnTo>
                    <a:pt x="5771" y="1894"/>
                  </a:lnTo>
                  <a:cubicBezTo>
                    <a:pt x="5471" y="1427"/>
                    <a:pt x="5104" y="1026"/>
                    <a:pt x="4704" y="659"/>
                  </a:cubicBezTo>
                  <a:cubicBezTo>
                    <a:pt x="4370" y="359"/>
                    <a:pt x="4003" y="159"/>
                    <a:pt x="3603" y="59"/>
                  </a:cubicBezTo>
                  <a:cubicBezTo>
                    <a:pt x="3406" y="19"/>
                    <a:pt x="3208" y="1"/>
                    <a:pt x="3013" y="1"/>
                  </a:cubicBez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273905" y="3686474"/>
              <a:ext cx="150110" cy="313071"/>
            </a:xfrm>
            <a:custGeom>
              <a:rect b="b" l="l" r="r" t="t"/>
              <a:pathLst>
                <a:path extrusionOk="0" h="13569" w="6506">
                  <a:moveTo>
                    <a:pt x="3013" y="1"/>
                  </a:moveTo>
                  <a:cubicBezTo>
                    <a:pt x="2713" y="1"/>
                    <a:pt x="2418" y="45"/>
                    <a:pt x="2135" y="126"/>
                  </a:cubicBezTo>
                  <a:cubicBezTo>
                    <a:pt x="1502" y="393"/>
                    <a:pt x="868" y="693"/>
                    <a:pt x="301" y="1093"/>
                  </a:cubicBezTo>
                  <a:lnTo>
                    <a:pt x="1" y="1260"/>
                  </a:lnTo>
                  <a:lnTo>
                    <a:pt x="4637" y="8865"/>
                  </a:lnTo>
                  <a:cubicBezTo>
                    <a:pt x="4070" y="8899"/>
                    <a:pt x="3536" y="9065"/>
                    <a:pt x="3069" y="9332"/>
                  </a:cubicBezTo>
                  <a:cubicBezTo>
                    <a:pt x="2469" y="9632"/>
                    <a:pt x="2035" y="10200"/>
                    <a:pt x="1835" y="10833"/>
                  </a:cubicBezTo>
                  <a:cubicBezTo>
                    <a:pt x="1668" y="11400"/>
                    <a:pt x="1769" y="12034"/>
                    <a:pt x="2102" y="12568"/>
                  </a:cubicBezTo>
                  <a:cubicBezTo>
                    <a:pt x="2336" y="13035"/>
                    <a:pt x="2803" y="13402"/>
                    <a:pt x="3336" y="13535"/>
                  </a:cubicBezTo>
                  <a:cubicBezTo>
                    <a:pt x="3462" y="13557"/>
                    <a:pt x="3589" y="13568"/>
                    <a:pt x="3716" y="13568"/>
                  </a:cubicBezTo>
                  <a:cubicBezTo>
                    <a:pt x="4163" y="13568"/>
                    <a:pt x="4607" y="13435"/>
                    <a:pt x="4971" y="13202"/>
                  </a:cubicBezTo>
                  <a:cubicBezTo>
                    <a:pt x="5438" y="12901"/>
                    <a:pt x="5838" y="12535"/>
                    <a:pt x="6105" y="12068"/>
                  </a:cubicBezTo>
                  <a:cubicBezTo>
                    <a:pt x="6372" y="11667"/>
                    <a:pt x="6505" y="11200"/>
                    <a:pt x="6472" y="10700"/>
                  </a:cubicBezTo>
                  <a:cubicBezTo>
                    <a:pt x="6372" y="10133"/>
                    <a:pt x="6138" y="9566"/>
                    <a:pt x="5805" y="9065"/>
                  </a:cubicBezTo>
                  <a:lnTo>
                    <a:pt x="1869" y="2561"/>
                  </a:lnTo>
                  <a:lnTo>
                    <a:pt x="2069" y="2427"/>
                  </a:lnTo>
                  <a:cubicBezTo>
                    <a:pt x="2502" y="2160"/>
                    <a:pt x="3003" y="1994"/>
                    <a:pt x="3503" y="1927"/>
                  </a:cubicBezTo>
                  <a:cubicBezTo>
                    <a:pt x="3589" y="1910"/>
                    <a:pt x="3675" y="1901"/>
                    <a:pt x="3762" y="1901"/>
                  </a:cubicBezTo>
                  <a:cubicBezTo>
                    <a:pt x="4009" y="1901"/>
                    <a:pt x="4256" y="1970"/>
                    <a:pt x="4504" y="2094"/>
                  </a:cubicBezTo>
                  <a:cubicBezTo>
                    <a:pt x="4804" y="2261"/>
                    <a:pt x="5071" y="2527"/>
                    <a:pt x="5271" y="2861"/>
                  </a:cubicBezTo>
                  <a:lnTo>
                    <a:pt x="5471" y="3195"/>
                  </a:lnTo>
                  <a:lnTo>
                    <a:pt x="6238" y="2728"/>
                  </a:lnTo>
                  <a:lnTo>
                    <a:pt x="5771" y="1894"/>
                  </a:lnTo>
                  <a:cubicBezTo>
                    <a:pt x="5471" y="1427"/>
                    <a:pt x="5104" y="1026"/>
                    <a:pt x="4704" y="659"/>
                  </a:cubicBezTo>
                  <a:cubicBezTo>
                    <a:pt x="4370" y="359"/>
                    <a:pt x="4003" y="159"/>
                    <a:pt x="3603" y="59"/>
                  </a:cubicBezTo>
                  <a:cubicBezTo>
                    <a:pt x="3406" y="19"/>
                    <a:pt x="3208"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7607161" y="3059045"/>
              <a:ext cx="263234" cy="438147"/>
            </a:xfrm>
            <a:custGeom>
              <a:rect b="b" l="l" r="r" t="t"/>
              <a:pathLst>
                <a:path extrusionOk="0" h="18990" w="11409">
                  <a:moveTo>
                    <a:pt x="7672" y="0"/>
                  </a:moveTo>
                  <a:lnTo>
                    <a:pt x="868" y="4837"/>
                  </a:lnTo>
                  <a:lnTo>
                    <a:pt x="3870" y="14144"/>
                  </a:lnTo>
                  <a:cubicBezTo>
                    <a:pt x="3619" y="14088"/>
                    <a:pt x="3363" y="14061"/>
                    <a:pt x="3108" y="14061"/>
                  </a:cubicBezTo>
                  <a:cubicBezTo>
                    <a:pt x="2752" y="14061"/>
                    <a:pt x="2399" y="14113"/>
                    <a:pt x="2068" y="14210"/>
                  </a:cubicBezTo>
                  <a:cubicBezTo>
                    <a:pt x="1368" y="14410"/>
                    <a:pt x="768" y="14877"/>
                    <a:pt x="401" y="15511"/>
                  </a:cubicBezTo>
                  <a:cubicBezTo>
                    <a:pt x="67" y="16112"/>
                    <a:pt x="0" y="16812"/>
                    <a:pt x="200" y="17446"/>
                  </a:cubicBezTo>
                  <a:cubicBezTo>
                    <a:pt x="367" y="18013"/>
                    <a:pt x="768" y="18513"/>
                    <a:pt x="1301" y="18780"/>
                  </a:cubicBezTo>
                  <a:cubicBezTo>
                    <a:pt x="1623" y="18923"/>
                    <a:pt x="1954" y="18990"/>
                    <a:pt x="2285" y="18990"/>
                  </a:cubicBezTo>
                  <a:cubicBezTo>
                    <a:pt x="2571" y="18990"/>
                    <a:pt x="2857" y="18940"/>
                    <a:pt x="3136" y="18847"/>
                  </a:cubicBezTo>
                  <a:cubicBezTo>
                    <a:pt x="3703" y="18647"/>
                    <a:pt x="4237" y="18347"/>
                    <a:pt x="4637" y="17913"/>
                  </a:cubicBezTo>
                  <a:cubicBezTo>
                    <a:pt x="5037" y="17579"/>
                    <a:pt x="5271" y="17079"/>
                    <a:pt x="5371" y="16579"/>
                  </a:cubicBezTo>
                  <a:cubicBezTo>
                    <a:pt x="5404" y="15912"/>
                    <a:pt x="5304" y="15278"/>
                    <a:pt x="5104" y="14677"/>
                  </a:cubicBezTo>
                  <a:lnTo>
                    <a:pt x="2535" y="6705"/>
                  </a:lnTo>
                  <a:lnTo>
                    <a:pt x="7606" y="3102"/>
                  </a:lnTo>
                  <a:lnTo>
                    <a:pt x="9807" y="10007"/>
                  </a:lnTo>
                  <a:cubicBezTo>
                    <a:pt x="9571" y="9984"/>
                    <a:pt x="9319" y="9960"/>
                    <a:pt x="9073" y="9960"/>
                  </a:cubicBezTo>
                  <a:cubicBezTo>
                    <a:pt x="8971" y="9960"/>
                    <a:pt x="8871" y="9964"/>
                    <a:pt x="8773" y="9974"/>
                  </a:cubicBezTo>
                  <a:cubicBezTo>
                    <a:pt x="8540" y="9974"/>
                    <a:pt x="8306" y="10041"/>
                    <a:pt x="8073" y="10107"/>
                  </a:cubicBezTo>
                  <a:cubicBezTo>
                    <a:pt x="7372" y="10308"/>
                    <a:pt x="6772" y="10775"/>
                    <a:pt x="6405" y="11408"/>
                  </a:cubicBezTo>
                  <a:cubicBezTo>
                    <a:pt x="6071" y="11975"/>
                    <a:pt x="5971" y="12676"/>
                    <a:pt x="6205" y="13310"/>
                  </a:cubicBezTo>
                  <a:cubicBezTo>
                    <a:pt x="6372" y="13877"/>
                    <a:pt x="6772" y="14377"/>
                    <a:pt x="7306" y="14644"/>
                  </a:cubicBezTo>
                  <a:cubicBezTo>
                    <a:pt x="7636" y="14791"/>
                    <a:pt x="7986" y="14867"/>
                    <a:pt x="8334" y="14867"/>
                  </a:cubicBezTo>
                  <a:cubicBezTo>
                    <a:pt x="8619" y="14867"/>
                    <a:pt x="8903" y="14816"/>
                    <a:pt x="9174" y="14711"/>
                  </a:cubicBezTo>
                  <a:cubicBezTo>
                    <a:pt x="9741" y="14544"/>
                    <a:pt x="10241" y="14210"/>
                    <a:pt x="10675" y="13777"/>
                  </a:cubicBezTo>
                  <a:cubicBezTo>
                    <a:pt x="11042" y="13443"/>
                    <a:pt x="11275" y="12976"/>
                    <a:pt x="11375" y="12476"/>
                  </a:cubicBezTo>
                  <a:cubicBezTo>
                    <a:pt x="11408" y="11842"/>
                    <a:pt x="11308" y="11175"/>
                    <a:pt x="11108" y="10574"/>
                  </a:cubicBezTo>
                  <a:lnTo>
                    <a:pt x="7672" y="0"/>
                  </a:ln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7607161" y="3059045"/>
              <a:ext cx="263234" cy="438147"/>
            </a:xfrm>
            <a:custGeom>
              <a:rect b="b" l="l" r="r" t="t"/>
              <a:pathLst>
                <a:path extrusionOk="0" h="18990" w="11409">
                  <a:moveTo>
                    <a:pt x="7672" y="0"/>
                  </a:moveTo>
                  <a:lnTo>
                    <a:pt x="868" y="4837"/>
                  </a:lnTo>
                  <a:lnTo>
                    <a:pt x="3870" y="14144"/>
                  </a:lnTo>
                  <a:cubicBezTo>
                    <a:pt x="3619" y="14088"/>
                    <a:pt x="3363" y="14061"/>
                    <a:pt x="3108" y="14061"/>
                  </a:cubicBezTo>
                  <a:cubicBezTo>
                    <a:pt x="2752" y="14061"/>
                    <a:pt x="2399" y="14113"/>
                    <a:pt x="2068" y="14210"/>
                  </a:cubicBezTo>
                  <a:cubicBezTo>
                    <a:pt x="1368" y="14410"/>
                    <a:pt x="768" y="14877"/>
                    <a:pt x="401" y="15511"/>
                  </a:cubicBezTo>
                  <a:cubicBezTo>
                    <a:pt x="67" y="16112"/>
                    <a:pt x="0" y="16812"/>
                    <a:pt x="200" y="17446"/>
                  </a:cubicBezTo>
                  <a:cubicBezTo>
                    <a:pt x="367" y="18013"/>
                    <a:pt x="768" y="18513"/>
                    <a:pt x="1301" y="18780"/>
                  </a:cubicBezTo>
                  <a:cubicBezTo>
                    <a:pt x="1623" y="18923"/>
                    <a:pt x="1954" y="18990"/>
                    <a:pt x="2285" y="18990"/>
                  </a:cubicBezTo>
                  <a:cubicBezTo>
                    <a:pt x="2571" y="18990"/>
                    <a:pt x="2857" y="18940"/>
                    <a:pt x="3136" y="18847"/>
                  </a:cubicBezTo>
                  <a:cubicBezTo>
                    <a:pt x="3703" y="18647"/>
                    <a:pt x="4237" y="18347"/>
                    <a:pt x="4637" y="17913"/>
                  </a:cubicBezTo>
                  <a:cubicBezTo>
                    <a:pt x="5037" y="17579"/>
                    <a:pt x="5271" y="17079"/>
                    <a:pt x="5371" y="16579"/>
                  </a:cubicBezTo>
                  <a:cubicBezTo>
                    <a:pt x="5404" y="15912"/>
                    <a:pt x="5304" y="15278"/>
                    <a:pt x="5104" y="14677"/>
                  </a:cubicBezTo>
                  <a:lnTo>
                    <a:pt x="2535" y="6705"/>
                  </a:lnTo>
                  <a:lnTo>
                    <a:pt x="7606" y="3102"/>
                  </a:lnTo>
                  <a:lnTo>
                    <a:pt x="9807" y="10007"/>
                  </a:lnTo>
                  <a:cubicBezTo>
                    <a:pt x="9571" y="9984"/>
                    <a:pt x="9319" y="9960"/>
                    <a:pt x="9073" y="9960"/>
                  </a:cubicBezTo>
                  <a:cubicBezTo>
                    <a:pt x="8971" y="9960"/>
                    <a:pt x="8871" y="9964"/>
                    <a:pt x="8773" y="9974"/>
                  </a:cubicBezTo>
                  <a:cubicBezTo>
                    <a:pt x="8540" y="9974"/>
                    <a:pt x="8306" y="10041"/>
                    <a:pt x="8073" y="10107"/>
                  </a:cubicBezTo>
                  <a:cubicBezTo>
                    <a:pt x="7372" y="10308"/>
                    <a:pt x="6772" y="10775"/>
                    <a:pt x="6405" y="11408"/>
                  </a:cubicBezTo>
                  <a:cubicBezTo>
                    <a:pt x="6071" y="11975"/>
                    <a:pt x="5971" y="12676"/>
                    <a:pt x="6205" y="13310"/>
                  </a:cubicBezTo>
                  <a:cubicBezTo>
                    <a:pt x="6372" y="13877"/>
                    <a:pt x="6772" y="14377"/>
                    <a:pt x="7306" y="14644"/>
                  </a:cubicBezTo>
                  <a:cubicBezTo>
                    <a:pt x="7636" y="14791"/>
                    <a:pt x="7986" y="14867"/>
                    <a:pt x="8334" y="14867"/>
                  </a:cubicBezTo>
                  <a:cubicBezTo>
                    <a:pt x="8619" y="14867"/>
                    <a:pt x="8903" y="14816"/>
                    <a:pt x="9174" y="14711"/>
                  </a:cubicBezTo>
                  <a:cubicBezTo>
                    <a:pt x="9741" y="14544"/>
                    <a:pt x="10241" y="14210"/>
                    <a:pt x="10675" y="13777"/>
                  </a:cubicBezTo>
                  <a:cubicBezTo>
                    <a:pt x="11042" y="13443"/>
                    <a:pt x="11275" y="12976"/>
                    <a:pt x="11375" y="12476"/>
                  </a:cubicBezTo>
                  <a:cubicBezTo>
                    <a:pt x="11408" y="11842"/>
                    <a:pt x="11308" y="11175"/>
                    <a:pt x="11108" y="10574"/>
                  </a:cubicBezTo>
                  <a:lnTo>
                    <a:pt x="76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6660504" y="3939485"/>
              <a:ext cx="179366" cy="249921"/>
            </a:xfrm>
            <a:custGeom>
              <a:rect b="b" l="l" r="r" t="t"/>
              <a:pathLst>
                <a:path extrusionOk="0" h="10832" w="7774">
                  <a:moveTo>
                    <a:pt x="7206" y="1"/>
                  </a:moveTo>
                  <a:lnTo>
                    <a:pt x="4471" y="8073"/>
                  </a:lnTo>
                  <a:cubicBezTo>
                    <a:pt x="4237" y="7806"/>
                    <a:pt x="3937" y="7640"/>
                    <a:pt x="3637" y="7540"/>
                  </a:cubicBezTo>
                  <a:cubicBezTo>
                    <a:pt x="3322" y="7434"/>
                    <a:pt x="2999" y="7383"/>
                    <a:pt x="2680" y="7383"/>
                  </a:cubicBezTo>
                  <a:cubicBezTo>
                    <a:pt x="2289" y="7383"/>
                    <a:pt x="1902" y="7459"/>
                    <a:pt x="1535" y="7606"/>
                  </a:cubicBezTo>
                  <a:cubicBezTo>
                    <a:pt x="902" y="7840"/>
                    <a:pt x="401" y="8307"/>
                    <a:pt x="134" y="8941"/>
                  </a:cubicBezTo>
                  <a:cubicBezTo>
                    <a:pt x="1" y="9307"/>
                    <a:pt x="34" y="9674"/>
                    <a:pt x="234" y="9975"/>
                  </a:cubicBezTo>
                  <a:cubicBezTo>
                    <a:pt x="468" y="10342"/>
                    <a:pt x="802" y="10575"/>
                    <a:pt x="1202" y="10675"/>
                  </a:cubicBezTo>
                  <a:cubicBezTo>
                    <a:pt x="1502" y="10780"/>
                    <a:pt x="1816" y="10831"/>
                    <a:pt x="2131" y="10831"/>
                  </a:cubicBezTo>
                  <a:cubicBezTo>
                    <a:pt x="2516" y="10831"/>
                    <a:pt x="2903" y="10755"/>
                    <a:pt x="3270" y="10608"/>
                  </a:cubicBezTo>
                  <a:cubicBezTo>
                    <a:pt x="3937" y="10375"/>
                    <a:pt x="4437" y="9908"/>
                    <a:pt x="4671" y="9274"/>
                  </a:cubicBezTo>
                  <a:lnTo>
                    <a:pt x="7773" y="168"/>
                  </a:lnTo>
                  <a:lnTo>
                    <a:pt x="7206" y="1"/>
                  </a:lnTo>
                  <a:close/>
                </a:path>
              </a:pathLst>
            </a:custGeom>
            <a:solidFill>
              <a:srgbClr val="1D4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6660504" y="3939485"/>
              <a:ext cx="179366" cy="249921"/>
            </a:xfrm>
            <a:custGeom>
              <a:rect b="b" l="l" r="r" t="t"/>
              <a:pathLst>
                <a:path extrusionOk="0" h="10832" w="7774">
                  <a:moveTo>
                    <a:pt x="7206" y="1"/>
                  </a:moveTo>
                  <a:lnTo>
                    <a:pt x="4471" y="8073"/>
                  </a:lnTo>
                  <a:cubicBezTo>
                    <a:pt x="4237" y="7806"/>
                    <a:pt x="3937" y="7640"/>
                    <a:pt x="3637" y="7540"/>
                  </a:cubicBezTo>
                  <a:cubicBezTo>
                    <a:pt x="3322" y="7434"/>
                    <a:pt x="2999" y="7383"/>
                    <a:pt x="2680" y="7383"/>
                  </a:cubicBezTo>
                  <a:cubicBezTo>
                    <a:pt x="2289" y="7383"/>
                    <a:pt x="1902" y="7459"/>
                    <a:pt x="1535" y="7606"/>
                  </a:cubicBezTo>
                  <a:cubicBezTo>
                    <a:pt x="902" y="7840"/>
                    <a:pt x="401" y="8307"/>
                    <a:pt x="134" y="8941"/>
                  </a:cubicBezTo>
                  <a:cubicBezTo>
                    <a:pt x="1" y="9307"/>
                    <a:pt x="34" y="9674"/>
                    <a:pt x="234" y="9975"/>
                  </a:cubicBezTo>
                  <a:cubicBezTo>
                    <a:pt x="468" y="10342"/>
                    <a:pt x="802" y="10575"/>
                    <a:pt x="1202" y="10675"/>
                  </a:cubicBezTo>
                  <a:cubicBezTo>
                    <a:pt x="1502" y="10780"/>
                    <a:pt x="1816" y="10831"/>
                    <a:pt x="2131" y="10831"/>
                  </a:cubicBezTo>
                  <a:cubicBezTo>
                    <a:pt x="2516" y="10831"/>
                    <a:pt x="2903" y="10755"/>
                    <a:pt x="3270" y="10608"/>
                  </a:cubicBezTo>
                  <a:cubicBezTo>
                    <a:pt x="3937" y="10375"/>
                    <a:pt x="4437" y="9908"/>
                    <a:pt x="4671" y="9274"/>
                  </a:cubicBezTo>
                  <a:lnTo>
                    <a:pt x="7773" y="168"/>
                  </a:lnTo>
                  <a:lnTo>
                    <a:pt x="7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28"/>
          <p:cNvSpPr/>
          <p:nvPr/>
        </p:nvSpPr>
        <p:spPr>
          <a:xfrm>
            <a:off x="4585325" y="2646800"/>
            <a:ext cx="194325" cy="270925"/>
          </a:xfrm>
          <a:custGeom>
            <a:rect b="b" l="l" r="r" t="t"/>
            <a:pathLst>
              <a:path extrusionOk="0" h="10837" w="7773">
                <a:moveTo>
                  <a:pt x="7239" y="0"/>
                </a:moveTo>
                <a:lnTo>
                  <a:pt x="4470" y="8073"/>
                </a:lnTo>
                <a:cubicBezTo>
                  <a:pt x="4237" y="7839"/>
                  <a:pt x="3970" y="7639"/>
                  <a:pt x="3637" y="7539"/>
                </a:cubicBezTo>
                <a:cubicBezTo>
                  <a:pt x="3330" y="7437"/>
                  <a:pt x="3017" y="7386"/>
                  <a:pt x="2706" y="7386"/>
                </a:cubicBezTo>
                <a:cubicBezTo>
                  <a:pt x="2307" y="7386"/>
                  <a:pt x="1910" y="7470"/>
                  <a:pt x="1535" y="7639"/>
                </a:cubicBezTo>
                <a:cubicBezTo>
                  <a:pt x="901" y="7839"/>
                  <a:pt x="368" y="8340"/>
                  <a:pt x="134" y="8974"/>
                </a:cubicBezTo>
                <a:cubicBezTo>
                  <a:pt x="1" y="9307"/>
                  <a:pt x="34" y="9674"/>
                  <a:pt x="234" y="10008"/>
                </a:cubicBezTo>
                <a:cubicBezTo>
                  <a:pt x="434" y="10341"/>
                  <a:pt x="801" y="10575"/>
                  <a:pt x="1201" y="10708"/>
                </a:cubicBezTo>
                <a:cubicBezTo>
                  <a:pt x="1487" y="10794"/>
                  <a:pt x="1786" y="10837"/>
                  <a:pt x="2085" y="10837"/>
                </a:cubicBezTo>
                <a:cubicBezTo>
                  <a:pt x="2485" y="10837"/>
                  <a:pt x="2888" y="10761"/>
                  <a:pt x="3270" y="10608"/>
                </a:cubicBezTo>
                <a:cubicBezTo>
                  <a:pt x="3903" y="10408"/>
                  <a:pt x="4437" y="9908"/>
                  <a:pt x="4671" y="9274"/>
                </a:cubicBezTo>
                <a:lnTo>
                  <a:pt x="7773" y="201"/>
                </a:lnTo>
                <a:lnTo>
                  <a:pt x="7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rot="3418387">
            <a:off x="8003202" y="4501473"/>
            <a:ext cx="395487" cy="413007"/>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flipH="1">
            <a:off x="221625" y="2415896"/>
            <a:ext cx="411537" cy="440766"/>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flipH="1" rot="8362092">
            <a:off x="3976492" y="1100822"/>
            <a:ext cx="834484" cy="871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578" name="Shape 578"/>
        <p:cNvGrpSpPr/>
        <p:nvPr/>
      </p:nvGrpSpPr>
      <p:grpSpPr>
        <a:xfrm>
          <a:off x="0" y="0"/>
          <a:ext cx="0" cy="0"/>
          <a:chOff x="0" y="0"/>
          <a:chExt cx="0" cy="0"/>
        </a:xfrm>
      </p:grpSpPr>
      <p:grpSp>
        <p:nvGrpSpPr>
          <p:cNvPr id="579" name="Google Shape;579;p29"/>
          <p:cNvGrpSpPr/>
          <p:nvPr/>
        </p:nvGrpSpPr>
        <p:grpSpPr>
          <a:xfrm rot="3561743">
            <a:off x="-1580408" y="-910016"/>
            <a:ext cx="7253367" cy="7124975"/>
            <a:chOff x="858308" y="3710050"/>
            <a:chExt cx="4757835" cy="4673616"/>
          </a:xfrm>
        </p:grpSpPr>
        <p:sp>
          <p:nvSpPr>
            <p:cNvPr id="580" name="Google Shape;580;p29"/>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9"/>
          <p:cNvSpPr/>
          <p:nvPr/>
        </p:nvSpPr>
        <p:spPr>
          <a:xfrm rot="3418309">
            <a:off x="7842680" y="4341188"/>
            <a:ext cx="483659" cy="505091"/>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7850550" y="654390"/>
            <a:ext cx="704737" cy="754723"/>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rot="2854274">
            <a:off x="314958" y="3251129"/>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dk2"/>
        </a:solidFill>
      </p:bgPr>
    </p:bg>
    <p:spTree>
      <p:nvGrpSpPr>
        <p:cNvPr id="588" name="Shape 588"/>
        <p:cNvGrpSpPr/>
        <p:nvPr/>
      </p:nvGrpSpPr>
      <p:grpSpPr>
        <a:xfrm>
          <a:off x="0" y="0"/>
          <a:ext cx="0" cy="0"/>
          <a:chOff x="0" y="0"/>
          <a:chExt cx="0" cy="0"/>
        </a:xfrm>
      </p:grpSpPr>
      <p:grpSp>
        <p:nvGrpSpPr>
          <p:cNvPr id="589" name="Google Shape;589;p30"/>
          <p:cNvGrpSpPr/>
          <p:nvPr/>
        </p:nvGrpSpPr>
        <p:grpSpPr>
          <a:xfrm rot="3561743">
            <a:off x="-1669458" y="509309"/>
            <a:ext cx="7253367" cy="7124975"/>
            <a:chOff x="858308" y="3710050"/>
            <a:chExt cx="4757835" cy="4673616"/>
          </a:xfrm>
        </p:grpSpPr>
        <p:sp>
          <p:nvSpPr>
            <p:cNvPr id="590" name="Google Shape;590;p30"/>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30"/>
          <p:cNvSpPr/>
          <p:nvPr/>
        </p:nvSpPr>
        <p:spPr>
          <a:xfrm>
            <a:off x="3254113"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311650" y="1685400"/>
            <a:ext cx="364450" cy="390300"/>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rot="-4699719">
            <a:off x="7485480" y="578166"/>
            <a:ext cx="608316" cy="6353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F2E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grpSp>
        <p:nvGrpSpPr>
          <p:cNvPr id="64" name="Google Shape;64;p4"/>
          <p:cNvGrpSpPr/>
          <p:nvPr/>
        </p:nvGrpSpPr>
        <p:grpSpPr>
          <a:xfrm rot="3561743">
            <a:off x="4258417" y="-1348166"/>
            <a:ext cx="7253367" cy="7124975"/>
            <a:chOff x="858308" y="3710050"/>
            <a:chExt cx="4757835" cy="4673616"/>
          </a:xfrm>
        </p:grpSpPr>
        <p:sp>
          <p:nvSpPr>
            <p:cNvPr id="65" name="Google Shape;65;p4"/>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4"/>
          <p:cNvSpPr/>
          <p:nvPr/>
        </p:nvSpPr>
        <p:spPr>
          <a:xfrm rot="1531397">
            <a:off x="7457169" y="560918"/>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084225" y="44804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459075" y="327815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txBox="1"/>
          <p:nvPr>
            <p:ph idx="1" type="body"/>
          </p:nvPr>
        </p:nvSpPr>
        <p:spPr>
          <a:xfrm>
            <a:off x="715975" y="1261400"/>
            <a:ext cx="7712100" cy="3344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Oldenburg"/>
              <a:buAutoNum type="arabicPeriod"/>
              <a:defRPr sz="1100">
                <a:latin typeface="Oldenburg"/>
                <a:ea typeface="Oldenburg"/>
                <a:cs typeface="Oldenburg"/>
                <a:sym typeface="Oldenburg"/>
              </a:defRPr>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74" name="Google Shape;74;p4"/>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solidFill>
          <a:schemeClr val="accent1"/>
        </a:solidFill>
      </p:bgPr>
    </p:bg>
    <p:spTree>
      <p:nvGrpSpPr>
        <p:cNvPr id="598" name="Shape 598"/>
        <p:cNvGrpSpPr/>
        <p:nvPr/>
      </p:nvGrpSpPr>
      <p:grpSpPr>
        <a:xfrm>
          <a:off x="0" y="0"/>
          <a:ext cx="0" cy="0"/>
          <a:chOff x="0" y="0"/>
          <a:chExt cx="0" cy="0"/>
        </a:xfrm>
      </p:grpSpPr>
      <p:grpSp>
        <p:nvGrpSpPr>
          <p:cNvPr id="599" name="Google Shape;599;p31"/>
          <p:cNvGrpSpPr/>
          <p:nvPr/>
        </p:nvGrpSpPr>
        <p:grpSpPr>
          <a:xfrm rot="3561743">
            <a:off x="1438942" y="536884"/>
            <a:ext cx="7253367" cy="7124975"/>
            <a:chOff x="858308" y="3710050"/>
            <a:chExt cx="4757835" cy="4673616"/>
          </a:xfrm>
        </p:grpSpPr>
        <p:sp>
          <p:nvSpPr>
            <p:cNvPr id="600" name="Google Shape;600;p31"/>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31"/>
          <p:cNvSpPr/>
          <p:nvPr/>
        </p:nvSpPr>
        <p:spPr>
          <a:xfrm rot="1531397">
            <a:off x="1015819" y="3909993"/>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8428025"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6349025" y="12184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bg>
      <p:bgPr>
        <a:solidFill>
          <a:schemeClr val="dk2"/>
        </a:solidFill>
      </p:bgPr>
    </p:bg>
    <p:spTree>
      <p:nvGrpSpPr>
        <p:cNvPr id="608" name="Shape 608"/>
        <p:cNvGrpSpPr/>
        <p:nvPr/>
      </p:nvGrpSpPr>
      <p:grpSpPr>
        <a:xfrm>
          <a:off x="0" y="0"/>
          <a:ext cx="0" cy="0"/>
          <a:chOff x="0" y="0"/>
          <a:chExt cx="0" cy="0"/>
        </a:xfrm>
      </p:grpSpPr>
      <p:grpSp>
        <p:nvGrpSpPr>
          <p:cNvPr id="609" name="Google Shape;609;p32"/>
          <p:cNvGrpSpPr/>
          <p:nvPr/>
        </p:nvGrpSpPr>
        <p:grpSpPr>
          <a:xfrm rot="3561743">
            <a:off x="-1564683" y="-576541"/>
            <a:ext cx="7253367" cy="7124975"/>
            <a:chOff x="858308" y="3710050"/>
            <a:chExt cx="4757835" cy="4673616"/>
          </a:xfrm>
        </p:grpSpPr>
        <p:sp>
          <p:nvSpPr>
            <p:cNvPr id="610" name="Google Shape;610;p32"/>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32"/>
          <p:cNvSpPr/>
          <p:nvPr/>
        </p:nvSpPr>
        <p:spPr>
          <a:xfrm>
            <a:off x="7391400" y="44327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935050" y="3358250"/>
            <a:ext cx="595511" cy="63778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rot="2854274">
            <a:off x="7175658" y="53325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grpSp>
        <p:nvGrpSpPr>
          <p:cNvPr id="76" name="Google Shape;76;p5"/>
          <p:cNvGrpSpPr/>
          <p:nvPr/>
        </p:nvGrpSpPr>
        <p:grpSpPr>
          <a:xfrm rot="3561743">
            <a:off x="1438942" y="536884"/>
            <a:ext cx="7253367" cy="7124975"/>
            <a:chOff x="858308" y="3710050"/>
            <a:chExt cx="4757835" cy="4673616"/>
          </a:xfrm>
        </p:grpSpPr>
        <p:sp>
          <p:nvSpPr>
            <p:cNvPr id="77" name="Google Shape;77;p5"/>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5"/>
          <p:cNvSpPr/>
          <p:nvPr/>
        </p:nvSpPr>
        <p:spPr>
          <a:xfrm rot="1531397">
            <a:off x="1015819" y="3909993"/>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8428025" y="43560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349025" y="12184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 name="Google Shape;86;p5"/>
          <p:cNvSpPr txBox="1"/>
          <p:nvPr>
            <p:ph idx="1" type="body"/>
          </p:nvPr>
        </p:nvSpPr>
        <p:spPr>
          <a:xfrm>
            <a:off x="2998339" y="2188300"/>
            <a:ext cx="3620400" cy="803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5"/>
          <p:cNvSpPr txBox="1"/>
          <p:nvPr>
            <p:ph idx="2" type="body"/>
          </p:nvPr>
        </p:nvSpPr>
        <p:spPr>
          <a:xfrm>
            <a:off x="2832914" y="3697825"/>
            <a:ext cx="3595500" cy="803100"/>
          </a:xfrm>
          <a:prstGeom prst="rect">
            <a:avLst/>
          </a:prstGeom>
        </p:spPr>
        <p:txBody>
          <a:bodyPr anchorCtr="0" anchor="t" bIns="91425" lIns="91425" spcFirstLastPara="1" rIns="91425" wrap="square" tIns="91425">
            <a:noAutofit/>
          </a:bodyPr>
          <a:lstStyle>
            <a:lvl1pPr indent="-317500" lvl="0" marL="457200" rtl="0" algn="r">
              <a:lnSpc>
                <a:spcPct val="100000"/>
              </a:lnSpc>
              <a:spcBef>
                <a:spcPts val="0"/>
              </a:spcBef>
              <a:spcAft>
                <a:spcPts val="0"/>
              </a:spcAft>
              <a:buSzPts val="14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8" name="Google Shape;88;p5"/>
          <p:cNvSpPr txBox="1"/>
          <p:nvPr>
            <p:ph idx="3" type="title"/>
          </p:nvPr>
        </p:nvSpPr>
        <p:spPr>
          <a:xfrm>
            <a:off x="2998339" y="1810300"/>
            <a:ext cx="2310300" cy="3780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b="1" sz="2400"/>
            </a:lvl1pPr>
            <a:lvl2pPr lvl="1">
              <a:spcBef>
                <a:spcPts val="0"/>
              </a:spcBef>
              <a:spcAft>
                <a:spcPts val="0"/>
              </a:spcAft>
              <a:buSzPts val="2800"/>
              <a:buNone/>
              <a:defRPr>
                <a:latin typeface="Oldenburg"/>
                <a:ea typeface="Oldenburg"/>
                <a:cs typeface="Oldenburg"/>
                <a:sym typeface="Oldenburg"/>
              </a:defRPr>
            </a:lvl2pPr>
            <a:lvl3pPr lvl="2">
              <a:spcBef>
                <a:spcPts val="0"/>
              </a:spcBef>
              <a:spcAft>
                <a:spcPts val="0"/>
              </a:spcAft>
              <a:buSzPts val="2800"/>
              <a:buNone/>
              <a:defRPr>
                <a:latin typeface="Oldenburg"/>
                <a:ea typeface="Oldenburg"/>
                <a:cs typeface="Oldenburg"/>
                <a:sym typeface="Oldenburg"/>
              </a:defRPr>
            </a:lvl3pPr>
            <a:lvl4pPr lvl="3">
              <a:spcBef>
                <a:spcPts val="0"/>
              </a:spcBef>
              <a:spcAft>
                <a:spcPts val="0"/>
              </a:spcAft>
              <a:buSzPts val="2800"/>
              <a:buNone/>
              <a:defRPr>
                <a:latin typeface="Oldenburg"/>
                <a:ea typeface="Oldenburg"/>
                <a:cs typeface="Oldenburg"/>
                <a:sym typeface="Oldenburg"/>
              </a:defRPr>
            </a:lvl4pPr>
            <a:lvl5pPr lvl="4">
              <a:spcBef>
                <a:spcPts val="0"/>
              </a:spcBef>
              <a:spcAft>
                <a:spcPts val="0"/>
              </a:spcAft>
              <a:buSzPts val="2800"/>
              <a:buNone/>
              <a:defRPr>
                <a:latin typeface="Oldenburg"/>
                <a:ea typeface="Oldenburg"/>
                <a:cs typeface="Oldenburg"/>
                <a:sym typeface="Oldenburg"/>
              </a:defRPr>
            </a:lvl5pPr>
            <a:lvl6pPr lvl="5">
              <a:spcBef>
                <a:spcPts val="0"/>
              </a:spcBef>
              <a:spcAft>
                <a:spcPts val="0"/>
              </a:spcAft>
              <a:buSzPts val="2800"/>
              <a:buNone/>
              <a:defRPr>
                <a:latin typeface="Oldenburg"/>
                <a:ea typeface="Oldenburg"/>
                <a:cs typeface="Oldenburg"/>
                <a:sym typeface="Oldenburg"/>
              </a:defRPr>
            </a:lvl6pPr>
            <a:lvl7pPr lvl="6">
              <a:spcBef>
                <a:spcPts val="0"/>
              </a:spcBef>
              <a:spcAft>
                <a:spcPts val="0"/>
              </a:spcAft>
              <a:buSzPts val="2800"/>
              <a:buNone/>
              <a:defRPr>
                <a:latin typeface="Oldenburg"/>
                <a:ea typeface="Oldenburg"/>
                <a:cs typeface="Oldenburg"/>
                <a:sym typeface="Oldenburg"/>
              </a:defRPr>
            </a:lvl7pPr>
            <a:lvl8pPr lvl="7">
              <a:spcBef>
                <a:spcPts val="0"/>
              </a:spcBef>
              <a:spcAft>
                <a:spcPts val="0"/>
              </a:spcAft>
              <a:buSzPts val="2800"/>
              <a:buNone/>
              <a:defRPr>
                <a:latin typeface="Oldenburg"/>
                <a:ea typeface="Oldenburg"/>
                <a:cs typeface="Oldenburg"/>
                <a:sym typeface="Oldenburg"/>
              </a:defRPr>
            </a:lvl8pPr>
            <a:lvl9pPr lvl="8">
              <a:spcBef>
                <a:spcPts val="0"/>
              </a:spcBef>
              <a:spcAft>
                <a:spcPts val="0"/>
              </a:spcAft>
              <a:buSzPts val="2800"/>
              <a:buNone/>
              <a:defRPr>
                <a:latin typeface="Oldenburg"/>
                <a:ea typeface="Oldenburg"/>
                <a:cs typeface="Oldenburg"/>
                <a:sym typeface="Oldenburg"/>
              </a:defRPr>
            </a:lvl9pPr>
          </a:lstStyle>
          <a:p/>
        </p:txBody>
      </p:sp>
      <p:sp>
        <p:nvSpPr>
          <p:cNvPr id="89" name="Google Shape;89;p5"/>
          <p:cNvSpPr txBox="1"/>
          <p:nvPr>
            <p:ph idx="4" type="title"/>
          </p:nvPr>
        </p:nvSpPr>
        <p:spPr>
          <a:xfrm>
            <a:off x="4118114" y="3319825"/>
            <a:ext cx="2310300" cy="3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2400"/>
            </a:lvl1pPr>
            <a:lvl2pPr lvl="1" rtl="0">
              <a:spcBef>
                <a:spcPts val="0"/>
              </a:spcBef>
              <a:spcAft>
                <a:spcPts val="0"/>
              </a:spcAft>
              <a:buSzPts val="2800"/>
              <a:buNone/>
              <a:defRPr>
                <a:latin typeface="Oldenburg"/>
                <a:ea typeface="Oldenburg"/>
                <a:cs typeface="Oldenburg"/>
                <a:sym typeface="Oldenburg"/>
              </a:defRPr>
            </a:lvl2pPr>
            <a:lvl3pPr lvl="2" rtl="0">
              <a:spcBef>
                <a:spcPts val="0"/>
              </a:spcBef>
              <a:spcAft>
                <a:spcPts val="0"/>
              </a:spcAft>
              <a:buSzPts val="2800"/>
              <a:buNone/>
              <a:defRPr>
                <a:latin typeface="Oldenburg"/>
                <a:ea typeface="Oldenburg"/>
                <a:cs typeface="Oldenburg"/>
                <a:sym typeface="Oldenburg"/>
              </a:defRPr>
            </a:lvl3pPr>
            <a:lvl4pPr lvl="3" rtl="0">
              <a:spcBef>
                <a:spcPts val="0"/>
              </a:spcBef>
              <a:spcAft>
                <a:spcPts val="0"/>
              </a:spcAft>
              <a:buSzPts val="2800"/>
              <a:buNone/>
              <a:defRPr>
                <a:latin typeface="Oldenburg"/>
                <a:ea typeface="Oldenburg"/>
                <a:cs typeface="Oldenburg"/>
                <a:sym typeface="Oldenburg"/>
              </a:defRPr>
            </a:lvl4pPr>
            <a:lvl5pPr lvl="4" rtl="0">
              <a:spcBef>
                <a:spcPts val="0"/>
              </a:spcBef>
              <a:spcAft>
                <a:spcPts val="0"/>
              </a:spcAft>
              <a:buSzPts val="2800"/>
              <a:buNone/>
              <a:defRPr>
                <a:latin typeface="Oldenburg"/>
                <a:ea typeface="Oldenburg"/>
                <a:cs typeface="Oldenburg"/>
                <a:sym typeface="Oldenburg"/>
              </a:defRPr>
            </a:lvl5pPr>
            <a:lvl6pPr lvl="5" rtl="0">
              <a:spcBef>
                <a:spcPts val="0"/>
              </a:spcBef>
              <a:spcAft>
                <a:spcPts val="0"/>
              </a:spcAft>
              <a:buSzPts val="2800"/>
              <a:buNone/>
              <a:defRPr>
                <a:latin typeface="Oldenburg"/>
                <a:ea typeface="Oldenburg"/>
                <a:cs typeface="Oldenburg"/>
                <a:sym typeface="Oldenburg"/>
              </a:defRPr>
            </a:lvl6pPr>
            <a:lvl7pPr lvl="6" rtl="0">
              <a:spcBef>
                <a:spcPts val="0"/>
              </a:spcBef>
              <a:spcAft>
                <a:spcPts val="0"/>
              </a:spcAft>
              <a:buSzPts val="2800"/>
              <a:buNone/>
              <a:defRPr>
                <a:latin typeface="Oldenburg"/>
                <a:ea typeface="Oldenburg"/>
                <a:cs typeface="Oldenburg"/>
                <a:sym typeface="Oldenburg"/>
              </a:defRPr>
            </a:lvl7pPr>
            <a:lvl8pPr lvl="7" rtl="0">
              <a:spcBef>
                <a:spcPts val="0"/>
              </a:spcBef>
              <a:spcAft>
                <a:spcPts val="0"/>
              </a:spcAft>
              <a:buSzPts val="2800"/>
              <a:buNone/>
              <a:defRPr>
                <a:latin typeface="Oldenburg"/>
                <a:ea typeface="Oldenburg"/>
                <a:cs typeface="Oldenburg"/>
                <a:sym typeface="Oldenburg"/>
              </a:defRPr>
            </a:lvl8pPr>
            <a:lvl9pPr lvl="8" rtl="0">
              <a:spcBef>
                <a:spcPts val="0"/>
              </a:spcBef>
              <a:spcAft>
                <a:spcPts val="0"/>
              </a:spcAft>
              <a:buSzPts val="2800"/>
              <a:buNone/>
              <a:defRPr>
                <a:latin typeface="Oldenburg"/>
                <a:ea typeface="Oldenburg"/>
                <a:cs typeface="Oldenburg"/>
                <a:sym typeface="Oldenburg"/>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grpSp>
        <p:nvGrpSpPr>
          <p:cNvPr id="91" name="Google Shape;91;p6"/>
          <p:cNvGrpSpPr/>
          <p:nvPr/>
        </p:nvGrpSpPr>
        <p:grpSpPr>
          <a:xfrm rot="3561743">
            <a:off x="4258417" y="-1348166"/>
            <a:ext cx="7253367" cy="7124975"/>
            <a:chOff x="858308" y="3710050"/>
            <a:chExt cx="4757835" cy="4673616"/>
          </a:xfrm>
        </p:grpSpPr>
        <p:sp>
          <p:nvSpPr>
            <p:cNvPr id="92" name="Google Shape;92;p6"/>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p:nvPr/>
        </p:nvSpPr>
        <p:spPr>
          <a:xfrm>
            <a:off x="2227675" y="4240960"/>
            <a:ext cx="634001" cy="662083"/>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6669450" y="511515"/>
            <a:ext cx="704737" cy="754723"/>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2854274">
            <a:off x="2150633" y="14128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101" name="Shape 101"/>
        <p:cNvGrpSpPr/>
        <p:nvPr/>
      </p:nvGrpSpPr>
      <p:grpSpPr>
        <a:xfrm>
          <a:off x="0" y="0"/>
          <a:ext cx="0" cy="0"/>
          <a:chOff x="0" y="0"/>
          <a:chExt cx="0" cy="0"/>
        </a:xfrm>
      </p:grpSpPr>
      <p:grpSp>
        <p:nvGrpSpPr>
          <p:cNvPr id="102" name="Google Shape;102;p7"/>
          <p:cNvGrpSpPr/>
          <p:nvPr/>
        </p:nvGrpSpPr>
        <p:grpSpPr>
          <a:xfrm rot="3561743">
            <a:off x="-1669458" y="509309"/>
            <a:ext cx="7253367" cy="7124975"/>
            <a:chOff x="858308" y="3710050"/>
            <a:chExt cx="4757835" cy="4673616"/>
          </a:xfrm>
        </p:grpSpPr>
        <p:sp>
          <p:nvSpPr>
            <p:cNvPr id="103" name="Google Shape;103;p7"/>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7"/>
          <p:cNvSpPr/>
          <p:nvPr/>
        </p:nvSpPr>
        <p:spPr>
          <a:xfrm>
            <a:off x="3288750" y="448985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715975" y="2163400"/>
            <a:ext cx="595511" cy="637789"/>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rot="2854274">
            <a:off x="2279808" y="399904"/>
            <a:ext cx="327954" cy="342502"/>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txBox="1"/>
          <p:nvPr>
            <p:ph type="title"/>
          </p:nvPr>
        </p:nvSpPr>
        <p:spPr>
          <a:xfrm>
            <a:off x="3456850" y="1282200"/>
            <a:ext cx="4436100" cy="7074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4200">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7"/>
          <p:cNvSpPr txBox="1"/>
          <p:nvPr>
            <p:ph idx="1" type="body"/>
          </p:nvPr>
        </p:nvSpPr>
        <p:spPr>
          <a:xfrm>
            <a:off x="715975" y="3305775"/>
            <a:ext cx="4642200" cy="8541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500">
                <a:solidFill>
                  <a:schemeClr val="accent1"/>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13" name="Shape 113"/>
        <p:cNvGrpSpPr/>
        <p:nvPr/>
      </p:nvGrpSpPr>
      <p:grpSpPr>
        <a:xfrm>
          <a:off x="0" y="0"/>
          <a:ext cx="0" cy="0"/>
          <a:chOff x="0" y="0"/>
          <a:chExt cx="0" cy="0"/>
        </a:xfrm>
      </p:grpSpPr>
      <p:grpSp>
        <p:nvGrpSpPr>
          <p:cNvPr id="114" name="Google Shape;114;p8"/>
          <p:cNvGrpSpPr/>
          <p:nvPr/>
        </p:nvGrpSpPr>
        <p:grpSpPr>
          <a:xfrm rot="3561743">
            <a:off x="4889292" y="-1335266"/>
            <a:ext cx="7253367" cy="7124975"/>
            <a:chOff x="858308" y="3710050"/>
            <a:chExt cx="4757835" cy="4673616"/>
          </a:xfrm>
        </p:grpSpPr>
        <p:sp>
          <p:nvSpPr>
            <p:cNvPr id="115" name="Google Shape;115;p8"/>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8"/>
          <p:cNvSpPr/>
          <p:nvPr/>
        </p:nvSpPr>
        <p:spPr>
          <a:xfrm rot="-1546215">
            <a:off x="124578" y="690900"/>
            <a:ext cx="4113528" cy="4089116"/>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1531397">
            <a:off x="6933294" y="3996018"/>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5358500" y="537500"/>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3602600" y="408687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txBox="1"/>
          <p:nvPr>
            <p:ph type="title"/>
          </p:nvPr>
        </p:nvSpPr>
        <p:spPr>
          <a:xfrm>
            <a:off x="3718025" y="1412875"/>
            <a:ext cx="4710000" cy="16287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67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5" name="Google Shape;125;p8"/>
          <p:cNvSpPr txBox="1"/>
          <p:nvPr>
            <p:ph idx="1" type="subTitle"/>
          </p:nvPr>
        </p:nvSpPr>
        <p:spPr>
          <a:xfrm>
            <a:off x="3724425" y="3248325"/>
            <a:ext cx="4710000" cy="631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26" name="Google Shape;126;p8"/>
          <p:cNvGrpSpPr/>
          <p:nvPr/>
        </p:nvGrpSpPr>
        <p:grpSpPr>
          <a:xfrm>
            <a:off x="866787" y="537473"/>
            <a:ext cx="2735861" cy="5091899"/>
            <a:chOff x="866775" y="663825"/>
            <a:chExt cx="2629119" cy="4965768"/>
          </a:xfrm>
        </p:grpSpPr>
        <p:sp>
          <p:nvSpPr>
            <p:cNvPr id="127" name="Google Shape;127;p8"/>
            <p:cNvSpPr/>
            <p:nvPr/>
          </p:nvSpPr>
          <p:spPr>
            <a:xfrm>
              <a:off x="978625" y="3555600"/>
              <a:ext cx="1432330" cy="1997501"/>
            </a:xfrm>
            <a:custGeom>
              <a:rect b="b" l="l" r="r" t="t"/>
              <a:pathLst>
                <a:path extrusionOk="0" h="40323" w="38354">
                  <a:moveTo>
                    <a:pt x="10961" y="0"/>
                  </a:moveTo>
                  <a:lnTo>
                    <a:pt x="1493" y="6167"/>
                  </a:lnTo>
                  <a:lnTo>
                    <a:pt x="1" y="31232"/>
                  </a:lnTo>
                  <a:lnTo>
                    <a:pt x="38354" y="40323"/>
                  </a:lnTo>
                  <a:lnTo>
                    <a:pt x="33997" y="4576"/>
                  </a:lnTo>
                  <a:lnTo>
                    <a:pt x="109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1547514" y="4233165"/>
              <a:ext cx="234191" cy="1197371"/>
            </a:xfrm>
            <a:custGeom>
              <a:rect b="b" l="l" r="r" t="t"/>
              <a:pathLst>
                <a:path extrusionOk="0" h="24171" w="6248">
                  <a:moveTo>
                    <a:pt x="5432" y="1"/>
                  </a:moveTo>
                  <a:lnTo>
                    <a:pt x="1" y="22679"/>
                  </a:lnTo>
                  <a:lnTo>
                    <a:pt x="6247" y="24171"/>
                  </a:lnTo>
                  <a:lnTo>
                    <a:pt x="6247" y="24171"/>
                  </a:lnTo>
                  <a:lnTo>
                    <a:pt x="54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2121649" y="3824249"/>
              <a:ext cx="296037" cy="1805345"/>
            </a:xfrm>
            <a:custGeom>
              <a:rect b="b" l="l" r="r" t="t"/>
              <a:pathLst>
                <a:path extrusionOk="0" h="36444" w="7898">
                  <a:moveTo>
                    <a:pt x="0" y="0"/>
                  </a:moveTo>
                  <a:lnTo>
                    <a:pt x="2547" y="15338"/>
                  </a:lnTo>
                  <a:lnTo>
                    <a:pt x="3919" y="15915"/>
                  </a:lnTo>
                  <a:lnTo>
                    <a:pt x="2586" y="16472"/>
                  </a:lnTo>
                  <a:lnTo>
                    <a:pt x="2586" y="35171"/>
                  </a:lnTo>
                  <a:lnTo>
                    <a:pt x="7898" y="36444"/>
                  </a:lnTo>
                  <a:lnTo>
                    <a:pt x="3541" y="69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410929" y="3053488"/>
              <a:ext cx="381047" cy="410134"/>
            </a:xfrm>
            <a:custGeom>
              <a:rect b="b" l="l" r="r" t="t"/>
              <a:pathLst>
                <a:path extrusionOk="0" h="10942" w="10166">
                  <a:moveTo>
                    <a:pt x="10166" y="1"/>
                  </a:moveTo>
                  <a:lnTo>
                    <a:pt x="10166" y="1"/>
                  </a:lnTo>
                  <a:cubicBezTo>
                    <a:pt x="10165" y="1"/>
                    <a:pt x="1333" y="5789"/>
                    <a:pt x="657" y="6645"/>
                  </a:cubicBezTo>
                  <a:cubicBezTo>
                    <a:pt x="1" y="7500"/>
                    <a:pt x="2686" y="10922"/>
                    <a:pt x="3522" y="10942"/>
                  </a:cubicBezTo>
                  <a:cubicBezTo>
                    <a:pt x="4357" y="10942"/>
                    <a:pt x="9251" y="5471"/>
                    <a:pt x="9251" y="5471"/>
                  </a:cubicBezTo>
                  <a:lnTo>
                    <a:pt x="10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648785" y="3177252"/>
              <a:ext cx="123055" cy="197645"/>
            </a:xfrm>
            <a:custGeom>
              <a:rect b="b" l="l" r="r" t="t"/>
              <a:pathLst>
                <a:path extrusionOk="0" h="5273" w="3283">
                  <a:moveTo>
                    <a:pt x="3263" y="1"/>
                  </a:moveTo>
                  <a:lnTo>
                    <a:pt x="0" y="5272"/>
                  </a:lnTo>
                  <a:cubicBezTo>
                    <a:pt x="1453" y="3780"/>
                    <a:pt x="2925" y="2169"/>
                    <a:pt x="2925" y="2169"/>
                  </a:cubicBezTo>
                  <a:lnTo>
                    <a:pt x="32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2735255" y="3034110"/>
              <a:ext cx="173769" cy="89508"/>
            </a:xfrm>
            <a:custGeom>
              <a:rect b="b" l="l" r="r" t="t"/>
              <a:pathLst>
                <a:path extrusionOk="0" h="2388" w="4636">
                  <a:moveTo>
                    <a:pt x="777" y="0"/>
                  </a:moveTo>
                  <a:lnTo>
                    <a:pt x="1" y="1532"/>
                  </a:lnTo>
                  <a:lnTo>
                    <a:pt x="1970" y="2387"/>
                  </a:lnTo>
                  <a:lnTo>
                    <a:pt x="4636" y="1890"/>
                  </a:lnTo>
                  <a:lnTo>
                    <a:pt x="3621" y="299"/>
                  </a:lnTo>
                  <a:lnTo>
                    <a:pt x="777" y="0"/>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735255" y="3036359"/>
              <a:ext cx="173769" cy="87259"/>
            </a:xfrm>
            <a:custGeom>
              <a:rect b="b" l="l" r="r" t="t"/>
              <a:pathLst>
                <a:path extrusionOk="0" h="2328" w="4636">
                  <a:moveTo>
                    <a:pt x="757" y="0"/>
                  </a:moveTo>
                  <a:lnTo>
                    <a:pt x="1" y="1472"/>
                  </a:lnTo>
                  <a:lnTo>
                    <a:pt x="1970" y="2327"/>
                  </a:lnTo>
                  <a:lnTo>
                    <a:pt x="4636" y="1830"/>
                  </a:lnTo>
                  <a:lnTo>
                    <a:pt x="4636" y="1810"/>
                  </a:lnTo>
                  <a:lnTo>
                    <a:pt x="2448" y="438"/>
                  </a:lnTo>
                  <a:lnTo>
                    <a:pt x="757" y="0"/>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800135" y="2918518"/>
              <a:ext cx="156639" cy="85797"/>
            </a:xfrm>
            <a:custGeom>
              <a:rect b="b" l="l" r="r" t="t"/>
              <a:pathLst>
                <a:path extrusionOk="0" h="2289" w="4179">
                  <a:moveTo>
                    <a:pt x="1652" y="1"/>
                  </a:moveTo>
                  <a:lnTo>
                    <a:pt x="1" y="2289"/>
                  </a:lnTo>
                  <a:lnTo>
                    <a:pt x="1" y="2289"/>
                  </a:lnTo>
                  <a:lnTo>
                    <a:pt x="4178" y="2130"/>
                  </a:lnTo>
                  <a:lnTo>
                    <a:pt x="1652"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800135" y="2938683"/>
              <a:ext cx="112635" cy="65632"/>
            </a:xfrm>
            <a:custGeom>
              <a:rect b="b" l="l" r="r" t="t"/>
              <a:pathLst>
                <a:path extrusionOk="0" h="1751" w="3005">
                  <a:moveTo>
                    <a:pt x="1254" y="0"/>
                  </a:moveTo>
                  <a:lnTo>
                    <a:pt x="1" y="1751"/>
                  </a:lnTo>
                  <a:lnTo>
                    <a:pt x="3004" y="1631"/>
                  </a:lnTo>
                  <a:lnTo>
                    <a:pt x="1254" y="0"/>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306544" y="1805358"/>
              <a:ext cx="346001" cy="1424935"/>
            </a:xfrm>
            <a:custGeom>
              <a:rect b="b" l="l" r="r" t="t"/>
              <a:pathLst>
                <a:path extrusionOk="0" h="38016" w="9231">
                  <a:moveTo>
                    <a:pt x="6963" y="0"/>
                  </a:moveTo>
                  <a:lnTo>
                    <a:pt x="1" y="19813"/>
                  </a:lnTo>
                  <a:lnTo>
                    <a:pt x="1990" y="38015"/>
                  </a:lnTo>
                  <a:lnTo>
                    <a:pt x="7082" y="34176"/>
                  </a:lnTo>
                  <a:lnTo>
                    <a:pt x="9231" y="7122"/>
                  </a:lnTo>
                  <a:lnTo>
                    <a:pt x="69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306544" y="1805358"/>
              <a:ext cx="330371" cy="1424935"/>
            </a:xfrm>
            <a:custGeom>
              <a:rect b="b" l="l" r="r" t="t"/>
              <a:pathLst>
                <a:path extrusionOk="0" h="38016" w="8814">
                  <a:moveTo>
                    <a:pt x="6963" y="0"/>
                  </a:moveTo>
                  <a:lnTo>
                    <a:pt x="2646" y="12274"/>
                  </a:lnTo>
                  <a:lnTo>
                    <a:pt x="1" y="19813"/>
                  </a:lnTo>
                  <a:lnTo>
                    <a:pt x="1990" y="38015"/>
                  </a:lnTo>
                  <a:lnTo>
                    <a:pt x="3740" y="36702"/>
                  </a:lnTo>
                  <a:lnTo>
                    <a:pt x="4874" y="19972"/>
                  </a:lnTo>
                  <a:lnTo>
                    <a:pt x="8813" y="7659"/>
                  </a:lnTo>
                  <a:lnTo>
                    <a:pt x="6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2069437" y="1484742"/>
              <a:ext cx="421341" cy="1331716"/>
            </a:xfrm>
            <a:custGeom>
              <a:rect b="b" l="l" r="r" t="t"/>
              <a:pathLst>
                <a:path extrusionOk="0" h="35529" w="11241">
                  <a:moveTo>
                    <a:pt x="2050" y="0"/>
                  </a:moveTo>
                  <a:lnTo>
                    <a:pt x="1" y="35529"/>
                  </a:lnTo>
                  <a:lnTo>
                    <a:pt x="7918" y="23016"/>
                  </a:lnTo>
                  <a:lnTo>
                    <a:pt x="11240" y="7639"/>
                  </a:lnTo>
                  <a:lnTo>
                    <a:pt x="2050" y="0"/>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2317001" y="1770313"/>
              <a:ext cx="111136" cy="545071"/>
            </a:xfrm>
            <a:custGeom>
              <a:rect b="b" l="l" r="r" t="t"/>
              <a:pathLst>
                <a:path extrusionOk="0" h="14542" w="2965">
                  <a:moveTo>
                    <a:pt x="2964" y="0"/>
                  </a:moveTo>
                  <a:lnTo>
                    <a:pt x="1353" y="1273"/>
                  </a:lnTo>
                  <a:lnTo>
                    <a:pt x="0" y="14542"/>
                  </a:lnTo>
                  <a:lnTo>
                    <a:pt x="2964" y="0"/>
                  </a:lnTo>
                  <a:close/>
                  <a:moveTo>
                    <a:pt x="0" y="14542"/>
                  </a:moveTo>
                  <a:lnTo>
                    <a:pt x="0" y="14542"/>
                  </a:lnTo>
                  <a:lnTo>
                    <a:pt x="0" y="14542"/>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212616" y="1260304"/>
              <a:ext cx="295287" cy="557777"/>
            </a:xfrm>
            <a:custGeom>
              <a:rect b="b" l="l" r="r" t="t"/>
              <a:pathLst>
                <a:path extrusionOk="0" h="14881" w="7878">
                  <a:moveTo>
                    <a:pt x="7540" y="1"/>
                  </a:moveTo>
                  <a:lnTo>
                    <a:pt x="1512" y="876"/>
                  </a:lnTo>
                  <a:cubicBezTo>
                    <a:pt x="1512" y="876"/>
                    <a:pt x="1472" y="2288"/>
                    <a:pt x="1393" y="2447"/>
                  </a:cubicBezTo>
                  <a:cubicBezTo>
                    <a:pt x="1313" y="2626"/>
                    <a:pt x="0" y="4934"/>
                    <a:pt x="0" y="4934"/>
                  </a:cubicBezTo>
                  <a:lnTo>
                    <a:pt x="4138" y="14880"/>
                  </a:lnTo>
                  <a:lnTo>
                    <a:pt x="5590" y="13687"/>
                  </a:lnTo>
                  <a:cubicBezTo>
                    <a:pt x="5590" y="13687"/>
                    <a:pt x="6366" y="13309"/>
                    <a:pt x="6803" y="13110"/>
                  </a:cubicBezTo>
                  <a:cubicBezTo>
                    <a:pt x="7221" y="12931"/>
                    <a:pt x="7878" y="11419"/>
                    <a:pt x="7878" y="11419"/>
                  </a:cubicBezTo>
                  <a:lnTo>
                    <a:pt x="7540"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366926" y="1348273"/>
              <a:ext cx="140972" cy="469806"/>
            </a:xfrm>
            <a:custGeom>
              <a:rect b="b" l="l" r="r" t="t"/>
              <a:pathLst>
                <a:path extrusionOk="0" h="12534" w="3761">
                  <a:moveTo>
                    <a:pt x="160" y="1"/>
                  </a:moveTo>
                  <a:lnTo>
                    <a:pt x="1" y="12533"/>
                  </a:lnTo>
                  <a:lnTo>
                    <a:pt x="2885" y="10823"/>
                  </a:lnTo>
                  <a:cubicBezTo>
                    <a:pt x="3283" y="10325"/>
                    <a:pt x="3761" y="9072"/>
                    <a:pt x="3761" y="9072"/>
                  </a:cubicBezTo>
                  <a:lnTo>
                    <a:pt x="3681" y="6506"/>
                  </a:lnTo>
                  <a:lnTo>
                    <a:pt x="1294" y="777"/>
                  </a:lnTo>
                  <a:lnTo>
                    <a:pt x="160" y="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978619" y="1474285"/>
              <a:ext cx="1588996" cy="2429316"/>
            </a:xfrm>
            <a:custGeom>
              <a:rect b="b" l="l" r="r" t="t"/>
              <a:pathLst>
                <a:path extrusionOk="0" h="64812" w="42393">
                  <a:moveTo>
                    <a:pt x="27791" y="1"/>
                  </a:moveTo>
                  <a:lnTo>
                    <a:pt x="13965" y="2408"/>
                  </a:lnTo>
                  <a:lnTo>
                    <a:pt x="10723" y="40582"/>
                  </a:lnTo>
                  <a:lnTo>
                    <a:pt x="1" y="64811"/>
                  </a:lnTo>
                  <a:lnTo>
                    <a:pt x="7739" y="63996"/>
                  </a:lnTo>
                  <a:lnTo>
                    <a:pt x="8992" y="59938"/>
                  </a:lnTo>
                  <a:lnTo>
                    <a:pt x="9211" y="63677"/>
                  </a:lnTo>
                  <a:lnTo>
                    <a:pt x="34475" y="62146"/>
                  </a:lnTo>
                  <a:lnTo>
                    <a:pt x="34455" y="41199"/>
                  </a:lnTo>
                  <a:lnTo>
                    <a:pt x="40661" y="23613"/>
                  </a:lnTo>
                  <a:lnTo>
                    <a:pt x="42392" y="8833"/>
                  </a:lnTo>
                  <a:lnTo>
                    <a:pt x="41716" y="8296"/>
                  </a:lnTo>
                  <a:lnTo>
                    <a:pt x="35131" y="23812"/>
                  </a:lnTo>
                  <a:lnTo>
                    <a:pt x="29104" y="35808"/>
                  </a:lnTo>
                  <a:lnTo>
                    <a:pt x="32645" y="24250"/>
                  </a:lnTo>
                  <a:lnTo>
                    <a:pt x="36026" y="8356"/>
                  </a:lnTo>
                  <a:lnTo>
                    <a:pt x="32943" y="4457"/>
                  </a:lnTo>
                  <a:lnTo>
                    <a:pt x="32326" y="816"/>
                  </a:lnTo>
                  <a:lnTo>
                    <a:pt x="31769" y="359"/>
                  </a:lnTo>
                  <a:lnTo>
                    <a:pt x="277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078395" y="1766565"/>
              <a:ext cx="250571" cy="354959"/>
            </a:xfrm>
            <a:custGeom>
              <a:rect b="b" l="l" r="r" t="t"/>
              <a:pathLst>
                <a:path extrusionOk="0" h="9470" w="6685">
                  <a:moveTo>
                    <a:pt x="6247" y="1"/>
                  </a:moveTo>
                  <a:lnTo>
                    <a:pt x="478" y="3363"/>
                  </a:lnTo>
                  <a:lnTo>
                    <a:pt x="1" y="4855"/>
                  </a:lnTo>
                  <a:lnTo>
                    <a:pt x="4775" y="9470"/>
                  </a:lnTo>
                  <a:lnTo>
                    <a:pt x="6684" y="558"/>
                  </a:lnTo>
                  <a:lnTo>
                    <a:pt x="62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1217225" y="3222004"/>
              <a:ext cx="857525" cy="630830"/>
            </a:xfrm>
            <a:custGeom>
              <a:rect b="b" l="l" r="r" t="t"/>
              <a:pathLst>
                <a:path extrusionOk="0" h="16830" w="22878">
                  <a:moveTo>
                    <a:pt x="1691" y="0"/>
                  </a:moveTo>
                  <a:lnTo>
                    <a:pt x="0" y="3820"/>
                  </a:lnTo>
                  <a:cubicBezTo>
                    <a:pt x="1453" y="6804"/>
                    <a:pt x="4715" y="13428"/>
                    <a:pt x="6406" y="16830"/>
                  </a:cubicBezTo>
                  <a:lnTo>
                    <a:pt x="16571" y="16213"/>
                  </a:lnTo>
                  <a:lnTo>
                    <a:pt x="22877" y="14343"/>
                  </a:lnTo>
                  <a:lnTo>
                    <a:pt x="18421" y="10424"/>
                  </a:lnTo>
                  <a:lnTo>
                    <a:pt x="12055" y="10305"/>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1349946" y="2974440"/>
              <a:ext cx="484686" cy="91008"/>
            </a:xfrm>
            <a:custGeom>
              <a:rect b="b" l="l" r="r" t="t"/>
              <a:pathLst>
                <a:path extrusionOk="0" h="2428" w="12931">
                  <a:moveTo>
                    <a:pt x="876" y="1"/>
                  </a:moveTo>
                  <a:lnTo>
                    <a:pt x="816" y="558"/>
                  </a:lnTo>
                  <a:lnTo>
                    <a:pt x="0" y="2428"/>
                  </a:lnTo>
                  <a:lnTo>
                    <a:pt x="12931" y="41"/>
                  </a:lnTo>
                  <a:lnTo>
                    <a:pt x="8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1815202" y="1785231"/>
              <a:ext cx="752386" cy="2046020"/>
            </a:xfrm>
            <a:custGeom>
              <a:rect b="b" l="l" r="r" t="t"/>
              <a:pathLst>
                <a:path extrusionOk="0" h="54586" w="20073">
                  <a:moveTo>
                    <a:pt x="19396" y="0"/>
                  </a:moveTo>
                  <a:lnTo>
                    <a:pt x="12811" y="15516"/>
                  </a:lnTo>
                  <a:lnTo>
                    <a:pt x="10265" y="24329"/>
                  </a:lnTo>
                  <a:lnTo>
                    <a:pt x="7957" y="32664"/>
                  </a:lnTo>
                  <a:lnTo>
                    <a:pt x="4277" y="35887"/>
                  </a:lnTo>
                  <a:lnTo>
                    <a:pt x="7639" y="36523"/>
                  </a:lnTo>
                  <a:lnTo>
                    <a:pt x="0" y="54586"/>
                  </a:lnTo>
                  <a:lnTo>
                    <a:pt x="12155" y="53850"/>
                  </a:lnTo>
                  <a:lnTo>
                    <a:pt x="12135" y="32903"/>
                  </a:lnTo>
                  <a:lnTo>
                    <a:pt x="18341" y="15317"/>
                  </a:lnTo>
                  <a:lnTo>
                    <a:pt x="20072" y="537"/>
                  </a:lnTo>
                  <a:lnTo>
                    <a:pt x="193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2485479" y="1785231"/>
              <a:ext cx="87297" cy="162562"/>
            </a:xfrm>
            <a:custGeom>
              <a:rect b="b" l="l" r="r" t="t"/>
              <a:pathLst>
                <a:path extrusionOk="0" h="4337" w="2329">
                  <a:moveTo>
                    <a:pt x="1513" y="0"/>
                  </a:moveTo>
                  <a:lnTo>
                    <a:pt x="1" y="2367"/>
                  </a:lnTo>
                  <a:lnTo>
                    <a:pt x="2328" y="4337"/>
                  </a:lnTo>
                  <a:lnTo>
                    <a:pt x="15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2317001" y="1700972"/>
              <a:ext cx="224445" cy="615163"/>
            </a:xfrm>
            <a:custGeom>
              <a:rect b="b" l="l" r="r" t="t"/>
              <a:pathLst>
                <a:path extrusionOk="0" h="16412" w="5988">
                  <a:moveTo>
                    <a:pt x="4934" y="0"/>
                  </a:moveTo>
                  <a:cubicBezTo>
                    <a:pt x="4715" y="438"/>
                    <a:pt x="4317" y="1234"/>
                    <a:pt x="4018" y="1373"/>
                  </a:cubicBezTo>
                  <a:cubicBezTo>
                    <a:pt x="3700" y="1492"/>
                    <a:pt x="3203" y="1731"/>
                    <a:pt x="2964" y="1870"/>
                  </a:cubicBezTo>
                  <a:lnTo>
                    <a:pt x="0" y="16412"/>
                  </a:lnTo>
                  <a:lnTo>
                    <a:pt x="4257" y="6386"/>
                  </a:lnTo>
                  <a:lnTo>
                    <a:pt x="5988" y="2248"/>
                  </a:lnTo>
                  <a:lnTo>
                    <a:pt x="49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380494" y="2140854"/>
              <a:ext cx="290115" cy="854526"/>
            </a:xfrm>
            <a:custGeom>
              <a:rect b="b" l="l" r="r" t="t"/>
              <a:pathLst>
                <a:path extrusionOk="0" h="22798" w="7740">
                  <a:moveTo>
                    <a:pt x="7739" y="1"/>
                  </a:moveTo>
                  <a:lnTo>
                    <a:pt x="1553" y="4437"/>
                  </a:lnTo>
                  <a:lnTo>
                    <a:pt x="1" y="22798"/>
                  </a:lnTo>
                  <a:lnTo>
                    <a:pt x="3800" y="16731"/>
                  </a:lnTo>
                  <a:lnTo>
                    <a:pt x="77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1756281" y="3571706"/>
              <a:ext cx="161849" cy="90258"/>
            </a:xfrm>
            <a:custGeom>
              <a:rect b="b" l="l" r="r" t="t"/>
              <a:pathLst>
                <a:path extrusionOk="0" h="2408" w="4318">
                  <a:moveTo>
                    <a:pt x="1" y="0"/>
                  </a:moveTo>
                  <a:lnTo>
                    <a:pt x="2766" y="2407"/>
                  </a:lnTo>
                  <a:lnTo>
                    <a:pt x="4318" y="637"/>
                  </a:lnTo>
                  <a:lnTo>
                    <a:pt x="1" y="0"/>
                  </a:lnTo>
                  <a:close/>
                </a:path>
              </a:pathLst>
            </a:custGeom>
            <a:solidFill>
              <a:srgbClr val="7853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2245412" y="663825"/>
              <a:ext cx="758346" cy="345251"/>
            </a:xfrm>
            <a:custGeom>
              <a:rect b="b" l="l" r="r" t="t"/>
              <a:pathLst>
                <a:path extrusionOk="0" h="9211" w="20232">
                  <a:moveTo>
                    <a:pt x="16551" y="0"/>
                  </a:moveTo>
                  <a:cubicBezTo>
                    <a:pt x="16551" y="0"/>
                    <a:pt x="12354" y="856"/>
                    <a:pt x="9589" y="1274"/>
                  </a:cubicBezTo>
                  <a:cubicBezTo>
                    <a:pt x="6804" y="1671"/>
                    <a:pt x="1473" y="3740"/>
                    <a:pt x="1473" y="3879"/>
                  </a:cubicBezTo>
                  <a:cubicBezTo>
                    <a:pt x="1473" y="3999"/>
                    <a:pt x="0" y="9211"/>
                    <a:pt x="0" y="9211"/>
                  </a:cubicBezTo>
                  <a:lnTo>
                    <a:pt x="20231" y="7858"/>
                  </a:lnTo>
                  <a:cubicBezTo>
                    <a:pt x="19635" y="4436"/>
                    <a:pt x="16551" y="0"/>
                    <a:pt x="165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2245412" y="870422"/>
              <a:ext cx="758346" cy="138648"/>
            </a:xfrm>
            <a:custGeom>
              <a:rect b="b" l="l" r="r" t="t"/>
              <a:pathLst>
                <a:path extrusionOk="0" h="3699" w="20232">
                  <a:moveTo>
                    <a:pt x="15438" y="0"/>
                  </a:moveTo>
                  <a:cubicBezTo>
                    <a:pt x="14682" y="0"/>
                    <a:pt x="13942" y="11"/>
                    <a:pt x="13269" y="38"/>
                  </a:cubicBezTo>
                  <a:cubicBezTo>
                    <a:pt x="10842" y="118"/>
                    <a:pt x="4397" y="814"/>
                    <a:pt x="697" y="1232"/>
                  </a:cubicBezTo>
                  <a:cubicBezTo>
                    <a:pt x="339" y="2505"/>
                    <a:pt x="0" y="3699"/>
                    <a:pt x="0" y="3699"/>
                  </a:cubicBezTo>
                  <a:lnTo>
                    <a:pt x="20231" y="2346"/>
                  </a:lnTo>
                  <a:cubicBezTo>
                    <a:pt x="20072" y="1570"/>
                    <a:pt x="19853" y="814"/>
                    <a:pt x="19575" y="78"/>
                  </a:cubicBezTo>
                  <a:cubicBezTo>
                    <a:pt x="18364" y="39"/>
                    <a:pt x="16871" y="0"/>
                    <a:pt x="15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236454" y="1054531"/>
              <a:ext cx="279657" cy="259491"/>
            </a:xfrm>
            <a:custGeom>
              <a:rect b="b" l="l" r="r" t="t"/>
              <a:pathLst>
                <a:path extrusionOk="0" h="6923" w="7461">
                  <a:moveTo>
                    <a:pt x="7461" y="0"/>
                  </a:moveTo>
                  <a:lnTo>
                    <a:pt x="140" y="1850"/>
                  </a:lnTo>
                  <a:cubicBezTo>
                    <a:pt x="140" y="1850"/>
                    <a:pt x="1" y="4297"/>
                    <a:pt x="60" y="4735"/>
                  </a:cubicBezTo>
                  <a:cubicBezTo>
                    <a:pt x="120" y="5152"/>
                    <a:pt x="856" y="6923"/>
                    <a:pt x="856" y="6923"/>
                  </a:cubicBezTo>
                  <a:cubicBezTo>
                    <a:pt x="1493" y="6843"/>
                    <a:pt x="2129" y="6704"/>
                    <a:pt x="2746" y="6505"/>
                  </a:cubicBezTo>
                  <a:cubicBezTo>
                    <a:pt x="3363" y="6266"/>
                    <a:pt x="6545" y="6246"/>
                    <a:pt x="6545" y="6246"/>
                  </a:cubicBezTo>
                  <a:lnTo>
                    <a:pt x="74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2415389" y="1030543"/>
              <a:ext cx="597696" cy="682406"/>
            </a:xfrm>
            <a:custGeom>
              <a:rect b="b" l="l" r="r" t="t"/>
              <a:pathLst>
                <a:path extrusionOk="0" h="18206" w="15946">
                  <a:moveTo>
                    <a:pt x="12553" y="0"/>
                  </a:moveTo>
                  <a:cubicBezTo>
                    <a:pt x="8471" y="0"/>
                    <a:pt x="1921" y="955"/>
                    <a:pt x="1453" y="1317"/>
                  </a:cubicBezTo>
                  <a:lnTo>
                    <a:pt x="1" y="8180"/>
                  </a:lnTo>
                  <a:cubicBezTo>
                    <a:pt x="1" y="8180"/>
                    <a:pt x="180" y="14585"/>
                    <a:pt x="260" y="15042"/>
                  </a:cubicBezTo>
                  <a:cubicBezTo>
                    <a:pt x="339" y="15500"/>
                    <a:pt x="2706" y="17967"/>
                    <a:pt x="2706" y="17967"/>
                  </a:cubicBezTo>
                  <a:lnTo>
                    <a:pt x="7103" y="18205"/>
                  </a:lnTo>
                  <a:lnTo>
                    <a:pt x="9032" y="15182"/>
                  </a:lnTo>
                  <a:lnTo>
                    <a:pt x="11638" y="12934"/>
                  </a:lnTo>
                  <a:cubicBezTo>
                    <a:pt x="12175" y="13212"/>
                    <a:pt x="12752" y="13431"/>
                    <a:pt x="13349" y="13590"/>
                  </a:cubicBezTo>
                  <a:cubicBezTo>
                    <a:pt x="13349" y="13590"/>
                    <a:pt x="13906" y="10945"/>
                    <a:pt x="13508" y="8856"/>
                  </a:cubicBezTo>
                  <a:cubicBezTo>
                    <a:pt x="13508" y="8856"/>
                    <a:pt x="14841" y="7364"/>
                    <a:pt x="14881" y="7046"/>
                  </a:cubicBezTo>
                  <a:cubicBezTo>
                    <a:pt x="14940" y="6727"/>
                    <a:pt x="15259" y="2769"/>
                    <a:pt x="15776" y="859"/>
                  </a:cubicBezTo>
                  <a:cubicBezTo>
                    <a:pt x="15945" y="227"/>
                    <a:pt x="14542" y="0"/>
                    <a:pt x="12553" y="0"/>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2365464" y="1164576"/>
              <a:ext cx="120056" cy="172569"/>
            </a:xfrm>
            <a:custGeom>
              <a:rect b="b" l="l" r="r" t="t"/>
              <a:pathLst>
                <a:path extrusionOk="0" h="4604" w="3203">
                  <a:moveTo>
                    <a:pt x="962" y="0"/>
                  </a:moveTo>
                  <a:cubicBezTo>
                    <a:pt x="690" y="0"/>
                    <a:pt x="416" y="107"/>
                    <a:pt x="159" y="386"/>
                  </a:cubicBezTo>
                  <a:cubicBezTo>
                    <a:pt x="0" y="545"/>
                    <a:pt x="100" y="2714"/>
                    <a:pt x="199" y="2972"/>
                  </a:cubicBezTo>
                  <a:cubicBezTo>
                    <a:pt x="557" y="3529"/>
                    <a:pt x="935" y="4086"/>
                    <a:pt x="1333" y="4604"/>
                  </a:cubicBezTo>
                  <a:cubicBezTo>
                    <a:pt x="1333" y="4604"/>
                    <a:pt x="3203" y="1421"/>
                    <a:pt x="2706" y="1003"/>
                  </a:cubicBezTo>
                  <a:cubicBezTo>
                    <a:pt x="2348" y="702"/>
                    <a:pt x="1661" y="0"/>
                    <a:pt x="962" y="0"/>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2439265" y="1027694"/>
              <a:ext cx="199857" cy="340753"/>
            </a:xfrm>
            <a:custGeom>
              <a:rect b="b" l="l" r="r" t="t"/>
              <a:pathLst>
                <a:path extrusionOk="0" h="9091" w="5332">
                  <a:moveTo>
                    <a:pt x="5332" y="0"/>
                  </a:moveTo>
                  <a:lnTo>
                    <a:pt x="20" y="796"/>
                  </a:lnTo>
                  <a:cubicBezTo>
                    <a:pt x="1" y="1054"/>
                    <a:pt x="219" y="5868"/>
                    <a:pt x="219" y="6246"/>
                  </a:cubicBezTo>
                  <a:cubicBezTo>
                    <a:pt x="239" y="6644"/>
                    <a:pt x="319" y="8813"/>
                    <a:pt x="319" y="8813"/>
                  </a:cubicBezTo>
                  <a:lnTo>
                    <a:pt x="1373" y="9091"/>
                  </a:lnTo>
                  <a:cubicBezTo>
                    <a:pt x="1373" y="9091"/>
                    <a:pt x="2348" y="3561"/>
                    <a:pt x="2646" y="3064"/>
                  </a:cubicBezTo>
                  <a:cubicBezTo>
                    <a:pt x="2925" y="2566"/>
                    <a:pt x="5332" y="0"/>
                    <a:pt x="5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2443013" y="1393025"/>
              <a:ext cx="50714" cy="17917"/>
            </a:xfrm>
            <a:custGeom>
              <a:rect b="b" l="l" r="r" t="t"/>
              <a:pathLst>
                <a:path extrusionOk="0" h="478" w="1353">
                  <a:moveTo>
                    <a:pt x="0" y="0"/>
                  </a:moveTo>
                  <a:lnTo>
                    <a:pt x="557" y="339"/>
                  </a:lnTo>
                  <a:lnTo>
                    <a:pt x="1353" y="478"/>
                  </a:lnTo>
                  <a:lnTo>
                    <a:pt x="656" y="17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2448223" y="1424322"/>
              <a:ext cx="38045" cy="10495"/>
            </a:xfrm>
            <a:custGeom>
              <a:rect b="b" l="l" r="r" t="t"/>
              <a:pathLst>
                <a:path extrusionOk="0" h="280" w="1015">
                  <a:moveTo>
                    <a:pt x="0" y="1"/>
                  </a:moveTo>
                  <a:lnTo>
                    <a:pt x="378" y="220"/>
                  </a:lnTo>
                  <a:lnTo>
                    <a:pt x="1015" y="27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2046349" y="947484"/>
              <a:ext cx="1138606" cy="216686"/>
            </a:xfrm>
            <a:custGeom>
              <a:rect b="b" l="l" r="r" t="t"/>
              <a:pathLst>
                <a:path extrusionOk="0" h="5781" w="30377">
                  <a:moveTo>
                    <a:pt x="25512" y="1"/>
                  </a:moveTo>
                  <a:cubicBezTo>
                    <a:pt x="20412" y="1"/>
                    <a:pt x="12593" y="99"/>
                    <a:pt x="8673" y="648"/>
                  </a:cubicBezTo>
                  <a:cubicBezTo>
                    <a:pt x="2566" y="1503"/>
                    <a:pt x="0" y="3015"/>
                    <a:pt x="0" y="3015"/>
                  </a:cubicBezTo>
                  <a:cubicBezTo>
                    <a:pt x="458" y="4090"/>
                    <a:pt x="1154" y="5044"/>
                    <a:pt x="2069" y="5780"/>
                  </a:cubicBezTo>
                  <a:cubicBezTo>
                    <a:pt x="2069" y="5780"/>
                    <a:pt x="12575" y="2949"/>
                    <a:pt x="23775" y="2949"/>
                  </a:cubicBezTo>
                  <a:cubicBezTo>
                    <a:pt x="25275" y="2949"/>
                    <a:pt x="26787" y="3000"/>
                    <a:pt x="28288" y="3115"/>
                  </a:cubicBezTo>
                  <a:cubicBezTo>
                    <a:pt x="28288" y="3115"/>
                    <a:pt x="30376" y="1881"/>
                    <a:pt x="30356" y="31"/>
                  </a:cubicBezTo>
                  <a:cubicBezTo>
                    <a:pt x="30356" y="31"/>
                    <a:pt x="28358" y="1"/>
                    <a:pt x="25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2020224" y="1400484"/>
              <a:ext cx="308743" cy="548069"/>
            </a:xfrm>
            <a:custGeom>
              <a:rect b="b" l="l" r="r" t="t"/>
              <a:pathLst>
                <a:path extrusionOk="0" h="14622" w="8237">
                  <a:moveTo>
                    <a:pt x="5810" y="0"/>
                  </a:moveTo>
                  <a:lnTo>
                    <a:pt x="1" y="1970"/>
                  </a:lnTo>
                  <a:lnTo>
                    <a:pt x="1553" y="14622"/>
                  </a:lnTo>
                  <a:lnTo>
                    <a:pt x="8236" y="10325"/>
                  </a:lnTo>
                  <a:lnTo>
                    <a:pt x="5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363365" y="1741977"/>
              <a:ext cx="2132529" cy="2943351"/>
            </a:xfrm>
            <a:custGeom>
              <a:rect b="b" l="l" r="r" t="t"/>
              <a:pathLst>
                <a:path extrusionOk="0" h="78526" w="56894">
                  <a:moveTo>
                    <a:pt x="42451" y="0"/>
                  </a:moveTo>
                  <a:lnTo>
                    <a:pt x="41477" y="796"/>
                  </a:lnTo>
                  <a:lnTo>
                    <a:pt x="46887" y="6863"/>
                  </a:lnTo>
                  <a:cubicBezTo>
                    <a:pt x="46887" y="6863"/>
                    <a:pt x="51721" y="7699"/>
                    <a:pt x="52060" y="8514"/>
                  </a:cubicBezTo>
                  <a:cubicBezTo>
                    <a:pt x="52398" y="9330"/>
                    <a:pt x="52457" y="10941"/>
                    <a:pt x="52457" y="10941"/>
                  </a:cubicBezTo>
                  <a:lnTo>
                    <a:pt x="199" y="64612"/>
                  </a:lnTo>
                  <a:cubicBezTo>
                    <a:pt x="199" y="64612"/>
                    <a:pt x="0" y="76050"/>
                    <a:pt x="657" y="76945"/>
                  </a:cubicBezTo>
                  <a:cubicBezTo>
                    <a:pt x="1151" y="77640"/>
                    <a:pt x="6937" y="78526"/>
                    <a:pt x="10176" y="78526"/>
                  </a:cubicBezTo>
                  <a:cubicBezTo>
                    <a:pt x="11111" y="78526"/>
                    <a:pt x="11834" y="78452"/>
                    <a:pt x="12155" y="78278"/>
                  </a:cubicBezTo>
                  <a:cubicBezTo>
                    <a:pt x="13567" y="77482"/>
                    <a:pt x="24946" y="59957"/>
                    <a:pt x="24946" y="59957"/>
                  </a:cubicBezTo>
                  <a:lnTo>
                    <a:pt x="36245" y="58485"/>
                  </a:lnTo>
                  <a:lnTo>
                    <a:pt x="40044" y="53631"/>
                  </a:lnTo>
                  <a:lnTo>
                    <a:pt x="38214" y="47802"/>
                  </a:lnTo>
                  <a:lnTo>
                    <a:pt x="23693" y="53114"/>
                  </a:lnTo>
                  <a:lnTo>
                    <a:pt x="8554" y="69844"/>
                  </a:lnTo>
                  <a:lnTo>
                    <a:pt x="7122" y="69883"/>
                  </a:lnTo>
                  <a:lnTo>
                    <a:pt x="7122" y="69883"/>
                  </a:lnTo>
                  <a:lnTo>
                    <a:pt x="55123" y="14681"/>
                  </a:lnTo>
                  <a:cubicBezTo>
                    <a:pt x="55123" y="14681"/>
                    <a:pt x="56893" y="10782"/>
                    <a:pt x="56695" y="10185"/>
                  </a:cubicBezTo>
                  <a:cubicBezTo>
                    <a:pt x="56496" y="9569"/>
                    <a:pt x="53850" y="5033"/>
                    <a:pt x="53532" y="4834"/>
                  </a:cubicBezTo>
                  <a:cubicBezTo>
                    <a:pt x="53233" y="4635"/>
                    <a:pt x="48360" y="3979"/>
                    <a:pt x="47743" y="3820"/>
                  </a:cubicBezTo>
                  <a:cubicBezTo>
                    <a:pt x="47126" y="3680"/>
                    <a:pt x="42451" y="0"/>
                    <a:pt x="42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1387952" y="3700679"/>
              <a:ext cx="1309376" cy="984815"/>
            </a:xfrm>
            <a:custGeom>
              <a:rect b="b" l="l" r="r" t="t"/>
              <a:pathLst>
                <a:path extrusionOk="0" h="26274" w="34933">
                  <a:moveTo>
                    <a:pt x="34296" y="0"/>
                  </a:moveTo>
                  <a:lnTo>
                    <a:pt x="33301" y="3502"/>
                  </a:lnTo>
                  <a:lnTo>
                    <a:pt x="23733" y="4874"/>
                  </a:lnTo>
                  <a:lnTo>
                    <a:pt x="11300" y="24270"/>
                  </a:lnTo>
                  <a:lnTo>
                    <a:pt x="1" y="24687"/>
                  </a:lnTo>
                  <a:lnTo>
                    <a:pt x="160" y="24827"/>
                  </a:lnTo>
                  <a:cubicBezTo>
                    <a:pt x="1194" y="25480"/>
                    <a:pt x="6470" y="26274"/>
                    <a:pt x="9512" y="26274"/>
                  </a:cubicBezTo>
                  <a:cubicBezTo>
                    <a:pt x="10450" y="26274"/>
                    <a:pt x="11175" y="26198"/>
                    <a:pt x="11499" y="26020"/>
                  </a:cubicBezTo>
                  <a:cubicBezTo>
                    <a:pt x="12931" y="25244"/>
                    <a:pt x="24310" y="7699"/>
                    <a:pt x="24310" y="7699"/>
                  </a:cubicBezTo>
                  <a:lnTo>
                    <a:pt x="34932" y="6326"/>
                  </a:lnTo>
                  <a:cubicBezTo>
                    <a:pt x="34415" y="4178"/>
                    <a:pt x="34296" y="0"/>
                    <a:pt x="342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1581093" y="3696219"/>
              <a:ext cx="440682" cy="609203"/>
            </a:xfrm>
            <a:custGeom>
              <a:rect b="b" l="l" r="r" t="t"/>
              <a:pathLst>
                <a:path extrusionOk="0" h="16253" w="11757">
                  <a:moveTo>
                    <a:pt x="6525" y="0"/>
                  </a:moveTo>
                  <a:lnTo>
                    <a:pt x="0" y="6704"/>
                  </a:lnTo>
                  <a:lnTo>
                    <a:pt x="1134" y="13129"/>
                  </a:lnTo>
                  <a:lnTo>
                    <a:pt x="1253" y="16252"/>
                  </a:lnTo>
                  <a:lnTo>
                    <a:pt x="6684" y="11578"/>
                  </a:lnTo>
                  <a:lnTo>
                    <a:pt x="11757" y="5769"/>
                  </a:lnTo>
                  <a:lnTo>
                    <a:pt x="8474" y="875"/>
                  </a:lnTo>
                  <a:lnTo>
                    <a:pt x="6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2898561" y="2779274"/>
              <a:ext cx="61921" cy="56224"/>
            </a:xfrm>
            <a:custGeom>
              <a:rect b="b" l="l" r="r" t="t"/>
              <a:pathLst>
                <a:path extrusionOk="0" h="1500" w="1652">
                  <a:moveTo>
                    <a:pt x="1091" y="0"/>
                  </a:moveTo>
                  <a:cubicBezTo>
                    <a:pt x="866" y="0"/>
                    <a:pt x="603" y="123"/>
                    <a:pt x="398" y="354"/>
                  </a:cubicBezTo>
                  <a:cubicBezTo>
                    <a:pt x="60" y="712"/>
                    <a:pt x="0" y="1190"/>
                    <a:pt x="239" y="1389"/>
                  </a:cubicBezTo>
                  <a:cubicBezTo>
                    <a:pt x="321" y="1464"/>
                    <a:pt x="430" y="1499"/>
                    <a:pt x="549" y="1499"/>
                  </a:cubicBezTo>
                  <a:cubicBezTo>
                    <a:pt x="777" y="1499"/>
                    <a:pt x="1045" y="1372"/>
                    <a:pt x="1254" y="1150"/>
                  </a:cubicBezTo>
                  <a:cubicBezTo>
                    <a:pt x="1592" y="792"/>
                    <a:pt x="1652" y="334"/>
                    <a:pt x="1413" y="115"/>
                  </a:cubicBezTo>
                  <a:cubicBezTo>
                    <a:pt x="1328" y="38"/>
                    <a:pt x="1215" y="0"/>
                    <a:pt x="10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2824760" y="2862783"/>
              <a:ext cx="61921" cy="56374"/>
            </a:xfrm>
            <a:custGeom>
              <a:rect b="b" l="l" r="r" t="t"/>
              <a:pathLst>
                <a:path extrusionOk="0" h="1504" w="1652">
                  <a:moveTo>
                    <a:pt x="1091" y="0"/>
                  </a:moveTo>
                  <a:cubicBezTo>
                    <a:pt x="866" y="0"/>
                    <a:pt x="603" y="123"/>
                    <a:pt x="398" y="354"/>
                  </a:cubicBezTo>
                  <a:cubicBezTo>
                    <a:pt x="60" y="712"/>
                    <a:pt x="0" y="1190"/>
                    <a:pt x="239" y="1389"/>
                  </a:cubicBezTo>
                  <a:cubicBezTo>
                    <a:pt x="324" y="1466"/>
                    <a:pt x="436" y="1504"/>
                    <a:pt x="560" y="1504"/>
                  </a:cubicBezTo>
                  <a:cubicBezTo>
                    <a:pt x="785" y="1504"/>
                    <a:pt x="1048" y="1381"/>
                    <a:pt x="1253" y="1150"/>
                  </a:cubicBezTo>
                  <a:cubicBezTo>
                    <a:pt x="1591" y="792"/>
                    <a:pt x="1651" y="334"/>
                    <a:pt x="1412" y="115"/>
                  </a:cubicBezTo>
                  <a:cubicBezTo>
                    <a:pt x="1328" y="38"/>
                    <a:pt x="1215" y="0"/>
                    <a:pt x="10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2750922" y="2946441"/>
              <a:ext cx="61921" cy="56449"/>
            </a:xfrm>
            <a:custGeom>
              <a:rect b="b" l="l" r="r" t="t"/>
              <a:pathLst>
                <a:path extrusionOk="0" h="1506" w="1652">
                  <a:moveTo>
                    <a:pt x="1103" y="1"/>
                  </a:moveTo>
                  <a:cubicBezTo>
                    <a:pt x="876" y="1"/>
                    <a:pt x="607" y="128"/>
                    <a:pt x="399" y="350"/>
                  </a:cubicBezTo>
                  <a:cubicBezTo>
                    <a:pt x="60" y="708"/>
                    <a:pt x="1" y="1186"/>
                    <a:pt x="239" y="1404"/>
                  </a:cubicBezTo>
                  <a:cubicBezTo>
                    <a:pt x="321" y="1472"/>
                    <a:pt x="428" y="1505"/>
                    <a:pt x="546" y="1505"/>
                  </a:cubicBezTo>
                  <a:cubicBezTo>
                    <a:pt x="774" y="1505"/>
                    <a:pt x="1044" y="1382"/>
                    <a:pt x="1254" y="1146"/>
                  </a:cubicBezTo>
                  <a:cubicBezTo>
                    <a:pt x="1592" y="788"/>
                    <a:pt x="1652" y="330"/>
                    <a:pt x="1413" y="111"/>
                  </a:cubicBezTo>
                  <a:cubicBezTo>
                    <a:pt x="1331" y="36"/>
                    <a:pt x="122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2677121" y="3029987"/>
              <a:ext cx="61921" cy="56411"/>
            </a:xfrm>
            <a:custGeom>
              <a:rect b="b" l="l" r="r" t="t"/>
              <a:pathLst>
                <a:path extrusionOk="0" h="1505" w="1652">
                  <a:moveTo>
                    <a:pt x="1107" y="1"/>
                  </a:moveTo>
                  <a:cubicBezTo>
                    <a:pt x="878" y="1"/>
                    <a:pt x="608" y="133"/>
                    <a:pt x="398" y="369"/>
                  </a:cubicBezTo>
                  <a:cubicBezTo>
                    <a:pt x="60" y="707"/>
                    <a:pt x="0" y="1185"/>
                    <a:pt x="239" y="1403"/>
                  </a:cubicBezTo>
                  <a:cubicBezTo>
                    <a:pt x="320" y="1471"/>
                    <a:pt x="427" y="1504"/>
                    <a:pt x="545" y="1504"/>
                  </a:cubicBezTo>
                  <a:cubicBezTo>
                    <a:pt x="774" y="1504"/>
                    <a:pt x="1044" y="1381"/>
                    <a:pt x="1254" y="1145"/>
                  </a:cubicBezTo>
                  <a:cubicBezTo>
                    <a:pt x="1592" y="807"/>
                    <a:pt x="1651" y="329"/>
                    <a:pt x="1413" y="110"/>
                  </a:cubicBezTo>
                  <a:cubicBezTo>
                    <a:pt x="1331" y="36"/>
                    <a:pt x="1225" y="1"/>
                    <a:pt x="1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2603283" y="3113496"/>
              <a:ext cx="61959" cy="56749"/>
            </a:xfrm>
            <a:custGeom>
              <a:rect b="b" l="l" r="r" t="t"/>
              <a:pathLst>
                <a:path extrusionOk="0" h="1514" w="1653">
                  <a:moveTo>
                    <a:pt x="1107" y="1"/>
                  </a:moveTo>
                  <a:cubicBezTo>
                    <a:pt x="879" y="1"/>
                    <a:pt x="609" y="133"/>
                    <a:pt x="399" y="369"/>
                  </a:cubicBezTo>
                  <a:cubicBezTo>
                    <a:pt x="61" y="727"/>
                    <a:pt x="1" y="1185"/>
                    <a:pt x="240" y="1403"/>
                  </a:cubicBezTo>
                  <a:cubicBezTo>
                    <a:pt x="321" y="1478"/>
                    <a:pt x="428" y="1513"/>
                    <a:pt x="546" y="1513"/>
                  </a:cubicBezTo>
                  <a:cubicBezTo>
                    <a:pt x="774" y="1513"/>
                    <a:pt x="1044" y="1381"/>
                    <a:pt x="1254" y="1145"/>
                  </a:cubicBezTo>
                  <a:cubicBezTo>
                    <a:pt x="1592" y="807"/>
                    <a:pt x="1652" y="329"/>
                    <a:pt x="1413" y="110"/>
                  </a:cubicBezTo>
                  <a:cubicBezTo>
                    <a:pt x="1332" y="36"/>
                    <a:pt x="1225" y="1"/>
                    <a:pt x="1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2529482" y="3197342"/>
              <a:ext cx="61921" cy="56074"/>
            </a:xfrm>
            <a:custGeom>
              <a:rect b="b" l="l" r="r" t="t"/>
              <a:pathLst>
                <a:path extrusionOk="0" h="1496" w="1652">
                  <a:moveTo>
                    <a:pt x="1107" y="0"/>
                  </a:moveTo>
                  <a:cubicBezTo>
                    <a:pt x="878" y="0"/>
                    <a:pt x="608" y="124"/>
                    <a:pt x="398" y="360"/>
                  </a:cubicBezTo>
                  <a:cubicBezTo>
                    <a:pt x="60" y="698"/>
                    <a:pt x="1" y="1176"/>
                    <a:pt x="239" y="1394"/>
                  </a:cubicBezTo>
                  <a:cubicBezTo>
                    <a:pt x="321" y="1462"/>
                    <a:pt x="428" y="1495"/>
                    <a:pt x="546" y="1495"/>
                  </a:cubicBezTo>
                  <a:cubicBezTo>
                    <a:pt x="774" y="1495"/>
                    <a:pt x="1044" y="1372"/>
                    <a:pt x="1254" y="1136"/>
                  </a:cubicBezTo>
                  <a:cubicBezTo>
                    <a:pt x="1592" y="778"/>
                    <a:pt x="1652" y="320"/>
                    <a:pt x="1413" y="101"/>
                  </a:cubicBezTo>
                  <a:cubicBezTo>
                    <a:pt x="1332" y="33"/>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2455682" y="3281038"/>
              <a:ext cx="62671" cy="56224"/>
            </a:xfrm>
            <a:custGeom>
              <a:rect b="b" l="l" r="r" t="t"/>
              <a:pathLst>
                <a:path extrusionOk="0" h="1500" w="1672">
                  <a:moveTo>
                    <a:pt x="1091" y="1"/>
                  </a:moveTo>
                  <a:cubicBezTo>
                    <a:pt x="866" y="1"/>
                    <a:pt x="603" y="124"/>
                    <a:pt x="398" y="355"/>
                  </a:cubicBezTo>
                  <a:cubicBezTo>
                    <a:pt x="80" y="713"/>
                    <a:pt x="0" y="1190"/>
                    <a:pt x="239" y="1389"/>
                  </a:cubicBezTo>
                  <a:cubicBezTo>
                    <a:pt x="321" y="1465"/>
                    <a:pt x="429" y="1500"/>
                    <a:pt x="550" y="1500"/>
                  </a:cubicBezTo>
                  <a:cubicBezTo>
                    <a:pt x="779" y="1500"/>
                    <a:pt x="1052" y="1372"/>
                    <a:pt x="1273" y="1151"/>
                  </a:cubicBezTo>
                  <a:cubicBezTo>
                    <a:pt x="1592" y="793"/>
                    <a:pt x="1671" y="335"/>
                    <a:pt x="1413" y="116"/>
                  </a:cubicBezTo>
                  <a:cubicBezTo>
                    <a:pt x="1328" y="38"/>
                    <a:pt x="1215" y="1"/>
                    <a:pt x="1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2381844" y="3364733"/>
              <a:ext cx="61921" cy="56449"/>
            </a:xfrm>
            <a:custGeom>
              <a:rect b="b" l="l" r="r" t="t"/>
              <a:pathLst>
                <a:path extrusionOk="0" h="1506" w="1652">
                  <a:moveTo>
                    <a:pt x="1103" y="1"/>
                  </a:moveTo>
                  <a:cubicBezTo>
                    <a:pt x="876" y="1"/>
                    <a:pt x="607" y="128"/>
                    <a:pt x="399" y="350"/>
                  </a:cubicBezTo>
                  <a:cubicBezTo>
                    <a:pt x="61" y="708"/>
                    <a:pt x="1" y="1185"/>
                    <a:pt x="240" y="1404"/>
                  </a:cubicBezTo>
                  <a:cubicBezTo>
                    <a:pt x="321" y="1472"/>
                    <a:pt x="428" y="1505"/>
                    <a:pt x="546" y="1505"/>
                  </a:cubicBezTo>
                  <a:cubicBezTo>
                    <a:pt x="774" y="1505"/>
                    <a:pt x="1044" y="1382"/>
                    <a:pt x="1254" y="1146"/>
                  </a:cubicBezTo>
                  <a:cubicBezTo>
                    <a:pt x="1592" y="788"/>
                    <a:pt x="1652" y="330"/>
                    <a:pt x="1413" y="111"/>
                  </a:cubicBezTo>
                  <a:cubicBezTo>
                    <a:pt x="1331" y="36"/>
                    <a:pt x="122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2308043" y="3448467"/>
              <a:ext cx="61921" cy="56561"/>
            </a:xfrm>
            <a:custGeom>
              <a:rect b="b" l="l" r="r" t="t"/>
              <a:pathLst>
                <a:path extrusionOk="0" h="1509" w="1652">
                  <a:moveTo>
                    <a:pt x="1093" y="1"/>
                  </a:moveTo>
                  <a:cubicBezTo>
                    <a:pt x="867" y="1"/>
                    <a:pt x="604" y="133"/>
                    <a:pt x="398" y="364"/>
                  </a:cubicBezTo>
                  <a:cubicBezTo>
                    <a:pt x="60" y="722"/>
                    <a:pt x="0" y="1179"/>
                    <a:pt x="239" y="1398"/>
                  </a:cubicBezTo>
                  <a:cubicBezTo>
                    <a:pt x="321" y="1474"/>
                    <a:pt x="430" y="1509"/>
                    <a:pt x="549" y="1509"/>
                  </a:cubicBezTo>
                  <a:cubicBezTo>
                    <a:pt x="777" y="1509"/>
                    <a:pt x="1045" y="1381"/>
                    <a:pt x="1254" y="1159"/>
                  </a:cubicBezTo>
                  <a:cubicBezTo>
                    <a:pt x="1592" y="801"/>
                    <a:pt x="1652" y="344"/>
                    <a:pt x="1413" y="125"/>
                  </a:cubicBezTo>
                  <a:cubicBezTo>
                    <a:pt x="1328" y="41"/>
                    <a:pt x="1216" y="1"/>
                    <a:pt x="10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2234242" y="3532200"/>
              <a:ext cx="61921" cy="56749"/>
            </a:xfrm>
            <a:custGeom>
              <a:rect b="b" l="l" r="r" t="t"/>
              <a:pathLst>
                <a:path extrusionOk="0" h="1514" w="1652">
                  <a:moveTo>
                    <a:pt x="1107" y="0"/>
                  </a:moveTo>
                  <a:cubicBezTo>
                    <a:pt x="879" y="0"/>
                    <a:pt x="608" y="141"/>
                    <a:pt x="398" y="378"/>
                  </a:cubicBezTo>
                  <a:cubicBezTo>
                    <a:pt x="60" y="716"/>
                    <a:pt x="0" y="1193"/>
                    <a:pt x="239" y="1412"/>
                  </a:cubicBezTo>
                  <a:cubicBezTo>
                    <a:pt x="320" y="1480"/>
                    <a:pt x="427" y="1513"/>
                    <a:pt x="545" y="1513"/>
                  </a:cubicBezTo>
                  <a:cubicBezTo>
                    <a:pt x="773" y="1513"/>
                    <a:pt x="1044" y="1389"/>
                    <a:pt x="1253" y="1153"/>
                  </a:cubicBezTo>
                  <a:cubicBezTo>
                    <a:pt x="1591" y="795"/>
                    <a:pt x="1651" y="338"/>
                    <a:pt x="1412" y="119"/>
                  </a:cubicBezTo>
                  <a:cubicBezTo>
                    <a:pt x="1331" y="38"/>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2160404" y="3615484"/>
              <a:ext cx="61921" cy="56561"/>
            </a:xfrm>
            <a:custGeom>
              <a:rect b="b" l="l" r="r" t="t"/>
              <a:pathLst>
                <a:path extrusionOk="0" h="1509" w="1652">
                  <a:moveTo>
                    <a:pt x="1093" y="1"/>
                  </a:moveTo>
                  <a:cubicBezTo>
                    <a:pt x="868" y="1"/>
                    <a:pt x="604" y="133"/>
                    <a:pt x="399" y="364"/>
                  </a:cubicBezTo>
                  <a:cubicBezTo>
                    <a:pt x="60" y="722"/>
                    <a:pt x="1" y="1179"/>
                    <a:pt x="239" y="1398"/>
                  </a:cubicBezTo>
                  <a:cubicBezTo>
                    <a:pt x="322" y="1474"/>
                    <a:pt x="430" y="1509"/>
                    <a:pt x="549" y="1509"/>
                  </a:cubicBezTo>
                  <a:cubicBezTo>
                    <a:pt x="777" y="1509"/>
                    <a:pt x="1045" y="1381"/>
                    <a:pt x="1254" y="1159"/>
                  </a:cubicBezTo>
                  <a:cubicBezTo>
                    <a:pt x="1592" y="801"/>
                    <a:pt x="1652" y="344"/>
                    <a:pt x="1413" y="125"/>
                  </a:cubicBezTo>
                  <a:cubicBezTo>
                    <a:pt x="1329" y="40"/>
                    <a:pt x="1216" y="1"/>
                    <a:pt x="10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2086604" y="3699330"/>
              <a:ext cx="61921" cy="56411"/>
            </a:xfrm>
            <a:custGeom>
              <a:rect b="b" l="l" r="r" t="t"/>
              <a:pathLst>
                <a:path extrusionOk="0" h="1505" w="1652">
                  <a:moveTo>
                    <a:pt x="1091" y="1"/>
                  </a:moveTo>
                  <a:cubicBezTo>
                    <a:pt x="866" y="1"/>
                    <a:pt x="603" y="124"/>
                    <a:pt x="398" y="355"/>
                  </a:cubicBezTo>
                  <a:cubicBezTo>
                    <a:pt x="60" y="713"/>
                    <a:pt x="0" y="1190"/>
                    <a:pt x="239" y="1389"/>
                  </a:cubicBezTo>
                  <a:cubicBezTo>
                    <a:pt x="324" y="1467"/>
                    <a:pt x="436" y="1505"/>
                    <a:pt x="561" y="1505"/>
                  </a:cubicBezTo>
                  <a:cubicBezTo>
                    <a:pt x="786" y="1505"/>
                    <a:pt x="1048" y="1381"/>
                    <a:pt x="1254" y="1150"/>
                  </a:cubicBezTo>
                  <a:cubicBezTo>
                    <a:pt x="1592" y="792"/>
                    <a:pt x="1651" y="335"/>
                    <a:pt x="1413" y="116"/>
                  </a:cubicBezTo>
                  <a:cubicBezTo>
                    <a:pt x="1328" y="38"/>
                    <a:pt x="1215" y="1"/>
                    <a:pt x="1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2012765" y="3783063"/>
              <a:ext cx="61959" cy="56411"/>
            </a:xfrm>
            <a:custGeom>
              <a:rect b="b" l="l" r="r" t="t"/>
              <a:pathLst>
                <a:path extrusionOk="0" h="1505" w="1653">
                  <a:moveTo>
                    <a:pt x="1107" y="0"/>
                  </a:moveTo>
                  <a:cubicBezTo>
                    <a:pt x="879" y="0"/>
                    <a:pt x="609" y="133"/>
                    <a:pt x="399" y="369"/>
                  </a:cubicBezTo>
                  <a:cubicBezTo>
                    <a:pt x="61" y="707"/>
                    <a:pt x="1" y="1184"/>
                    <a:pt x="240" y="1403"/>
                  </a:cubicBezTo>
                  <a:cubicBezTo>
                    <a:pt x="321" y="1471"/>
                    <a:pt x="428" y="1504"/>
                    <a:pt x="546" y="1504"/>
                  </a:cubicBezTo>
                  <a:cubicBezTo>
                    <a:pt x="774" y="1504"/>
                    <a:pt x="1044" y="1380"/>
                    <a:pt x="1254" y="1144"/>
                  </a:cubicBezTo>
                  <a:cubicBezTo>
                    <a:pt x="1592" y="786"/>
                    <a:pt x="1652" y="329"/>
                    <a:pt x="1413" y="110"/>
                  </a:cubicBezTo>
                  <a:cubicBezTo>
                    <a:pt x="1332" y="35"/>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1938965" y="3866909"/>
              <a:ext cx="61921" cy="56374"/>
            </a:xfrm>
            <a:custGeom>
              <a:rect b="b" l="l" r="r" t="t"/>
              <a:pathLst>
                <a:path extrusionOk="0" h="1504" w="1652">
                  <a:moveTo>
                    <a:pt x="1107" y="0"/>
                  </a:moveTo>
                  <a:cubicBezTo>
                    <a:pt x="878" y="0"/>
                    <a:pt x="608" y="124"/>
                    <a:pt x="398" y="360"/>
                  </a:cubicBezTo>
                  <a:cubicBezTo>
                    <a:pt x="60" y="718"/>
                    <a:pt x="1" y="1175"/>
                    <a:pt x="239" y="1394"/>
                  </a:cubicBezTo>
                  <a:cubicBezTo>
                    <a:pt x="321" y="1469"/>
                    <a:pt x="427" y="1504"/>
                    <a:pt x="545" y="1504"/>
                  </a:cubicBezTo>
                  <a:cubicBezTo>
                    <a:pt x="774" y="1504"/>
                    <a:pt x="1044" y="1372"/>
                    <a:pt x="1254" y="1135"/>
                  </a:cubicBezTo>
                  <a:cubicBezTo>
                    <a:pt x="1592" y="797"/>
                    <a:pt x="1652" y="320"/>
                    <a:pt x="1413" y="101"/>
                  </a:cubicBezTo>
                  <a:cubicBezTo>
                    <a:pt x="1332" y="33"/>
                    <a:pt x="1225"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1865164" y="3950380"/>
              <a:ext cx="61921" cy="56449"/>
            </a:xfrm>
            <a:custGeom>
              <a:rect b="b" l="l" r="r" t="t"/>
              <a:pathLst>
                <a:path extrusionOk="0" h="1506" w="1652">
                  <a:moveTo>
                    <a:pt x="1106" y="1"/>
                  </a:moveTo>
                  <a:cubicBezTo>
                    <a:pt x="878" y="1"/>
                    <a:pt x="608" y="125"/>
                    <a:pt x="398" y="361"/>
                  </a:cubicBezTo>
                  <a:cubicBezTo>
                    <a:pt x="60" y="719"/>
                    <a:pt x="0" y="1176"/>
                    <a:pt x="239" y="1395"/>
                  </a:cubicBezTo>
                  <a:cubicBezTo>
                    <a:pt x="321" y="1470"/>
                    <a:pt x="429" y="1506"/>
                    <a:pt x="549" y="1506"/>
                  </a:cubicBezTo>
                  <a:cubicBezTo>
                    <a:pt x="776" y="1506"/>
                    <a:pt x="1045" y="1378"/>
                    <a:pt x="1253" y="1156"/>
                  </a:cubicBezTo>
                  <a:cubicBezTo>
                    <a:pt x="1592" y="798"/>
                    <a:pt x="1651" y="341"/>
                    <a:pt x="1413" y="102"/>
                  </a:cubicBezTo>
                  <a:cubicBezTo>
                    <a:pt x="1331" y="34"/>
                    <a:pt x="1224" y="1"/>
                    <a:pt x="1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791326" y="4034301"/>
              <a:ext cx="61921" cy="56224"/>
            </a:xfrm>
            <a:custGeom>
              <a:rect b="b" l="l" r="r" t="t"/>
              <a:pathLst>
                <a:path extrusionOk="0" h="1500" w="1652">
                  <a:moveTo>
                    <a:pt x="1103" y="0"/>
                  </a:moveTo>
                  <a:cubicBezTo>
                    <a:pt x="876" y="0"/>
                    <a:pt x="607" y="128"/>
                    <a:pt x="399" y="350"/>
                  </a:cubicBezTo>
                  <a:cubicBezTo>
                    <a:pt x="60" y="708"/>
                    <a:pt x="1" y="1185"/>
                    <a:pt x="240" y="1384"/>
                  </a:cubicBezTo>
                  <a:cubicBezTo>
                    <a:pt x="324" y="1462"/>
                    <a:pt x="437" y="1499"/>
                    <a:pt x="561" y="1499"/>
                  </a:cubicBezTo>
                  <a:cubicBezTo>
                    <a:pt x="786" y="1499"/>
                    <a:pt x="1049" y="1376"/>
                    <a:pt x="1254" y="1145"/>
                  </a:cubicBezTo>
                  <a:cubicBezTo>
                    <a:pt x="1592" y="787"/>
                    <a:pt x="1652" y="330"/>
                    <a:pt x="1413" y="111"/>
                  </a:cubicBezTo>
                  <a:cubicBezTo>
                    <a:pt x="1331" y="35"/>
                    <a:pt x="1223"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747961" y="2998315"/>
              <a:ext cx="208815" cy="76127"/>
            </a:xfrm>
            <a:custGeom>
              <a:rect b="b" l="l" r="r" t="t"/>
              <a:pathLst>
                <a:path extrusionOk="0" h="2031" w="5571">
                  <a:moveTo>
                    <a:pt x="5570" y="1"/>
                  </a:moveTo>
                  <a:cubicBezTo>
                    <a:pt x="5570" y="1"/>
                    <a:pt x="1094" y="1"/>
                    <a:pt x="895" y="180"/>
                  </a:cubicBezTo>
                  <a:cubicBezTo>
                    <a:pt x="696" y="339"/>
                    <a:pt x="0" y="756"/>
                    <a:pt x="80" y="995"/>
                  </a:cubicBezTo>
                  <a:lnTo>
                    <a:pt x="478" y="2030"/>
                  </a:lnTo>
                  <a:cubicBezTo>
                    <a:pt x="478" y="2030"/>
                    <a:pt x="607" y="2030"/>
                    <a:pt x="823" y="2030"/>
                  </a:cubicBezTo>
                  <a:cubicBezTo>
                    <a:pt x="1902" y="2030"/>
                    <a:pt x="5142" y="2016"/>
                    <a:pt x="5192" y="1851"/>
                  </a:cubicBezTo>
                  <a:cubicBezTo>
                    <a:pt x="5252" y="1652"/>
                    <a:pt x="5570" y="1"/>
                    <a:pt x="5570"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2694250" y="3226465"/>
              <a:ext cx="126803" cy="63420"/>
            </a:xfrm>
            <a:custGeom>
              <a:rect b="b" l="l" r="r" t="t"/>
              <a:pathLst>
                <a:path extrusionOk="0" h="1692" w="3383">
                  <a:moveTo>
                    <a:pt x="916" y="1"/>
                  </a:moveTo>
                  <a:lnTo>
                    <a:pt x="1" y="478"/>
                  </a:lnTo>
                  <a:cubicBezTo>
                    <a:pt x="120" y="617"/>
                    <a:pt x="240" y="737"/>
                    <a:pt x="379" y="836"/>
                  </a:cubicBezTo>
                  <a:cubicBezTo>
                    <a:pt x="518" y="916"/>
                    <a:pt x="2567" y="1692"/>
                    <a:pt x="2567" y="1692"/>
                  </a:cubicBezTo>
                  <a:cubicBezTo>
                    <a:pt x="2806" y="1532"/>
                    <a:pt x="3025" y="1353"/>
                    <a:pt x="3243" y="1174"/>
                  </a:cubicBezTo>
                  <a:cubicBezTo>
                    <a:pt x="3303" y="956"/>
                    <a:pt x="3343" y="737"/>
                    <a:pt x="3383" y="498"/>
                  </a:cubicBezTo>
                  <a:lnTo>
                    <a:pt x="916"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2726334" y="3226465"/>
              <a:ext cx="94718" cy="44042"/>
            </a:xfrm>
            <a:custGeom>
              <a:rect b="b" l="l" r="r" t="t"/>
              <a:pathLst>
                <a:path extrusionOk="0" h="1175" w="2527">
                  <a:moveTo>
                    <a:pt x="60" y="1"/>
                  </a:moveTo>
                  <a:lnTo>
                    <a:pt x="0" y="40"/>
                  </a:lnTo>
                  <a:lnTo>
                    <a:pt x="1094" y="836"/>
                  </a:lnTo>
                  <a:lnTo>
                    <a:pt x="2387" y="1174"/>
                  </a:lnTo>
                  <a:cubicBezTo>
                    <a:pt x="2447" y="956"/>
                    <a:pt x="2487" y="737"/>
                    <a:pt x="2527" y="498"/>
                  </a:cubicBezTo>
                  <a:lnTo>
                    <a:pt x="60" y="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2678058" y="3163833"/>
              <a:ext cx="188499" cy="84298"/>
            </a:xfrm>
            <a:custGeom>
              <a:rect b="b" l="l" r="r" t="t"/>
              <a:pathLst>
                <a:path extrusionOk="0" h="2249" w="5029">
                  <a:moveTo>
                    <a:pt x="2124" y="1"/>
                  </a:moveTo>
                  <a:cubicBezTo>
                    <a:pt x="2124" y="1"/>
                    <a:pt x="811" y="1"/>
                    <a:pt x="512" y="120"/>
                  </a:cubicBezTo>
                  <a:cubicBezTo>
                    <a:pt x="218" y="238"/>
                    <a:pt x="1" y="1016"/>
                    <a:pt x="53" y="1016"/>
                  </a:cubicBezTo>
                  <a:cubicBezTo>
                    <a:pt x="53" y="1016"/>
                    <a:pt x="54" y="1015"/>
                    <a:pt x="55" y="1015"/>
                  </a:cubicBezTo>
                  <a:cubicBezTo>
                    <a:pt x="95" y="1015"/>
                    <a:pt x="1666" y="1851"/>
                    <a:pt x="1766" y="1871"/>
                  </a:cubicBezTo>
                  <a:cubicBezTo>
                    <a:pt x="1845" y="1891"/>
                    <a:pt x="4272" y="2249"/>
                    <a:pt x="4272" y="2249"/>
                  </a:cubicBezTo>
                  <a:cubicBezTo>
                    <a:pt x="4272" y="2249"/>
                    <a:pt x="4849" y="1811"/>
                    <a:pt x="4889" y="1652"/>
                  </a:cubicBezTo>
                  <a:cubicBezTo>
                    <a:pt x="4929" y="1513"/>
                    <a:pt x="5028" y="399"/>
                    <a:pt x="5028" y="399"/>
                  </a:cubicBezTo>
                  <a:lnTo>
                    <a:pt x="2124"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2726334" y="3163833"/>
              <a:ext cx="139472" cy="59710"/>
            </a:xfrm>
            <a:custGeom>
              <a:rect b="b" l="l" r="r" t="t"/>
              <a:pathLst>
                <a:path extrusionOk="0" h="1593" w="3721">
                  <a:moveTo>
                    <a:pt x="836" y="1"/>
                  </a:moveTo>
                  <a:cubicBezTo>
                    <a:pt x="836" y="1"/>
                    <a:pt x="418" y="1"/>
                    <a:pt x="0" y="21"/>
                  </a:cubicBezTo>
                  <a:cubicBezTo>
                    <a:pt x="776" y="299"/>
                    <a:pt x="2268" y="876"/>
                    <a:pt x="2348" y="896"/>
                  </a:cubicBezTo>
                  <a:cubicBezTo>
                    <a:pt x="2447" y="916"/>
                    <a:pt x="3263" y="1393"/>
                    <a:pt x="3621" y="1592"/>
                  </a:cubicBezTo>
                  <a:cubicBezTo>
                    <a:pt x="3660" y="1334"/>
                    <a:pt x="3720" y="399"/>
                    <a:pt x="3720" y="399"/>
                  </a:cubicBezTo>
                  <a:lnTo>
                    <a:pt x="836" y="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2686079" y="3078825"/>
              <a:ext cx="222946" cy="99216"/>
            </a:xfrm>
            <a:custGeom>
              <a:rect b="b" l="l" r="r" t="t"/>
              <a:pathLst>
                <a:path extrusionOk="0" h="2647" w="5948">
                  <a:moveTo>
                    <a:pt x="855" y="1"/>
                  </a:moveTo>
                  <a:cubicBezTo>
                    <a:pt x="577" y="140"/>
                    <a:pt x="338" y="299"/>
                    <a:pt x="100" y="498"/>
                  </a:cubicBezTo>
                  <a:cubicBezTo>
                    <a:pt x="0" y="637"/>
                    <a:pt x="239" y="1572"/>
                    <a:pt x="239" y="1572"/>
                  </a:cubicBezTo>
                  <a:lnTo>
                    <a:pt x="2566" y="2547"/>
                  </a:lnTo>
                  <a:lnTo>
                    <a:pt x="4933" y="2647"/>
                  </a:lnTo>
                  <a:lnTo>
                    <a:pt x="5888" y="1950"/>
                  </a:lnTo>
                  <a:lnTo>
                    <a:pt x="5948" y="697"/>
                  </a:lnTo>
                  <a:lnTo>
                    <a:pt x="5948" y="697"/>
                  </a:lnTo>
                  <a:cubicBezTo>
                    <a:pt x="5948" y="697"/>
                    <a:pt x="4536" y="817"/>
                    <a:pt x="3762" y="817"/>
                  </a:cubicBezTo>
                  <a:cubicBezTo>
                    <a:pt x="3589" y="817"/>
                    <a:pt x="3449" y="811"/>
                    <a:pt x="3362" y="797"/>
                  </a:cubicBezTo>
                  <a:cubicBezTo>
                    <a:pt x="2884" y="697"/>
                    <a:pt x="855" y="1"/>
                    <a:pt x="855" y="1"/>
                  </a:cubicBez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2721836" y="3427665"/>
              <a:ext cx="243861" cy="642900"/>
            </a:xfrm>
            <a:custGeom>
              <a:rect b="b" l="l" r="r" t="t"/>
              <a:pathLst>
                <a:path extrusionOk="0" h="17152" w="6506">
                  <a:moveTo>
                    <a:pt x="4570" y="0"/>
                  </a:moveTo>
                  <a:cubicBezTo>
                    <a:pt x="4111" y="0"/>
                    <a:pt x="1990" y="2828"/>
                    <a:pt x="1990" y="2828"/>
                  </a:cubicBezTo>
                  <a:lnTo>
                    <a:pt x="3800" y="8657"/>
                  </a:lnTo>
                  <a:lnTo>
                    <a:pt x="1" y="13531"/>
                  </a:lnTo>
                  <a:lnTo>
                    <a:pt x="996" y="17151"/>
                  </a:lnTo>
                  <a:cubicBezTo>
                    <a:pt x="2846" y="15958"/>
                    <a:pt x="5829" y="10348"/>
                    <a:pt x="6168" y="8796"/>
                  </a:cubicBezTo>
                  <a:cubicBezTo>
                    <a:pt x="6506" y="7265"/>
                    <a:pt x="4994" y="123"/>
                    <a:pt x="4596" y="4"/>
                  </a:cubicBezTo>
                  <a:cubicBezTo>
                    <a:pt x="4588" y="1"/>
                    <a:pt x="4580" y="0"/>
                    <a:pt x="45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2677871" y="3533662"/>
              <a:ext cx="186438" cy="401175"/>
            </a:xfrm>
            <a:custGeom>
              <a:rect b="b" l="l" r="r" t="t"/>
              <a:pathLst>
                <a:path extrusionOk="0" h="10703" w="4974">
                  <a:moveTo>
                    <a:pt x="3143" y="0"/>
                  </a:moveTo>
                  <a:cubicBezTo>
                    <a:pt x="2188" y="995"/>
                    <a:pt x="1432" y="2169"/>
                    <a:pt x="915" y="3462"/>
                  </a:cubicBezTo>
                  <a:cubicBezTo>
                    <a:pt x="0" y="5670"/>
                    <a:pt x="1174" y="10703"/>
                    <a:pt x="1174" y="10703"/>
                  </a:cubicBezTo>
                  <a:lnTo>
                    <a:pt x="4973" y="5829"/>
                  </a:lnTo>
                  <a:lnTo>
                    <a:pt x="3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2780007" y="1557793"/>
              <a:ext cx="152891" cy="200606"/>
            </a:xfrm>
            <a:custGeom>
              <a:rect b="b" l="l" r="r" t="t"/>
              <a:pathLst>
                <a:path extrusionOk="0" h="5352" w="4079">
                  <a:moveTo>
                    <a:pt x="339" y="1"/>
                  </a:moveTo>
                  <a:lnTo>
                    <a:pt x="1" y="220"/>
                  </a:lnTo>
                  <a:cubicBezTo>
                    <a:pt x="1" y="220"/>
                    <a:pt x="120" y="1712"/>
                    <a:pt x="279" y="2010"/>
                  </a:cubicBezTo>
                  <a:cubicBezTo>
                    <a:pt x="438" y="2288"/>
                    <a:pt x="1453" y="3044"/>
                    <a:pt x="1453" y="3044"/>
                  </a:cubicBezTo>
                  <a:lnTo>
                    <a:pt x="3183" y="5352"/>
                  </a:lnTo>
                  <a:lnTo>
                    <a:pt x="4079" y="4477"/>
                  </a:lnTo>
                  <a:lnTo>
                    <a:pt x="3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2868726" y="1701422"/>
              <a:ext cx="107425" cy="95768"/>
            </a:xfrm>
            <a:custGeom>
              <a:rect b="b" l="l" r="r" t="t"/>
              <a:pathLst>
                <a:path extrusionOk="0" h="2555" w="2866">
                  <a:moveTo>
                    <a:pt x="2589" y="0"/>
                  </a:moveTo>
                  <a:cubicBezTo>
                    <a:pt x="2474" y="0"/>
                    <a:pt x="2358" y="15"/>
                    <a:pt x="2249" y="48"/>
                  </a:cubicBezTo>
                  <a:cubicBezTo>
                    <a:pt x="1990" y="147"/>
                    <a:pt x="1" y="1918"/>
                    <a:pt x="1" y="1918"/>
                  </a:cubicBezTo>
                  <a:cubicBezTo>
                    <a:pt x="1" y="1918"/>
                    <a:pt x="59" y="2555"/>
                    <a:pt x="213" y="2555"/>
                  </a:cubicBezTo>
                  <a:cubicBezTo>
                    <a:pt x="215" y="2555"/>
                    <a:pt x="217" y="2555"/>
                    <a:pt x="220" y="2554"/>
                  </a:cubicBezTo>
                  <a:cubicBezTo>
                    <a:pt x="399" y="2554"/>
                    <a:pt x="1314" y="1878"/>
                    <a:pt x="1314" y="1878"/>
                  </a:cubicBezTo>
                  <a:lnTo>
                    <a:pt x="2288" y="1082"/>
                  </a:lnTo>
                  <a:cubicBezTo>
                    <a:pt x="2706" y="744"/>
                    <a:pt x="2865" y="28"/>
                    <a:pt x="2865" y="28"/>
                  </a:cubicBezTo>
                  <a:cubicBezTo>
                    <a:pt x="2776" y="10"/>
                    <a:pt x="2682" y="0"/>
                    <a:pt x="25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1440164" y="3503077"/>
              <a:ext cx="598970" cy="586414"/>
            </a:xfrm>
            <a:custGeom>
              <a:rect b="b" l="l" r="r" t="t"/>
              <a:pathLst>
                <a:path extrusionOk="0" h="15645" w="15980">
                  <a:moveTo>
                    <a:pt x="4934" y="1"/>
                  </a:moveTo>
                  <a:cubicBezTo>
                    <a:pt x="4934" y="1"/>
                    <a:pt x="2069" y="339"/>
                    <a:pt x="1632" y="697"/>
                  </a:cubicBezTo>
                  <a:cubicBezTo>
                    <a:pt x="1214" y="1055"/>
                    <a:pt x="0" y="3860"/>
                    <a:pt x="0" y="3860"/>
                  </a:cubicBezTo>
                  <a:lnTo>
                    <a:pt x="458" y="5332"/>
                  </a:lnTo>
                  <a:lnTo>
                    <a:pt x="3044" y="9191"/>
                  </a:lnTo>
                  <a:lnTo>
                    <a:pt x="4655" y="11797"/>
                  </a:lnTo>
                  <a:cubicBezTo>
                    <a:pt x="4655" y="11797"/>
                    <a:pt x="5710" y="15597"/>
                    <a:pt x="5968" y="15637"/>
                  </a:cubicBezTo>
                  <a:cubicBezTo>
                    <a:pt x="6069" y="15642"/>
                    <a:pt x="6171" y="15644"/>
                    <a:pt x="6272" y="15644"/>
                  </a:cubicBezTo>
                  <a:cubicBezTo>
                    <a:pt x="6549" y="15644"/>
                    <a:pt x="6825" y="15626"/>
                    <a:pt x="7102" y="15597"/>
                  </a:cubicBezTo>
                  <a:lnTo>
                    <a:pt x="6267" y="11917"/>
                  </a:lnTo>
                  <a:lnTo>
                    <a:pt x="5192" y="7381"/>
                  </a:lnTo>
                  <a:lnTo>
                    <a:pt x="6983" y="11061"/>
                  </a:lnTo>
                  <a:cubicBezTo>
                    <a:pt x="6983" y="11061"/>
                    <a:pt x="9529" y="15239"/>
                    <a:pt x="9668" y="15239"/>
                  </a:cubicBezTo>
                  <a:cubicBezTo>
                    <a:pt x="9788" y="15239"/>
                    <a:pt x="10703" y="15080"/>
                    <a:pt x="10782" y="14940"/>
                  </a:cubicBezTo>
                  <a:cubicBezTo>
                    <a:pt x="10882" y="14801"/>
                    <a:pt x="9191" y="10464"/>
                    <a:pt x="9091" y="10325"/>
                  </a:cubicBezTo>
                  <a:cubicBezTo>
                    <a:pt x="9012" y="10206"/>
                    <a:pt x="7122" y="6526"/>
                    <a:pt x="7122" y="6526"/>
                  </a:cubicBezTo>
                  <a:lnTo>
                    <a:pt x="7122" y="6526"/>
                  </a:lnTo>
                  <a:lnTo>
                    <a:pt x="10305" y="9609"/>
                  </a:lnTo>
                  <a:cubicBezTo>
                    <a:pt x="10305" y="9609"/>
                    <a:pt x="11936" y="13866"/>
                    <a:pt x="12115" y="13966"/>
                  </a:cubicBezTo>
                  <a:cubicBezTo>
                    <a:pt x="12134" y="13974"/>
                    <a:pt x="12160" y="13978"/>
                    <a:pt x="12192" y="13978"/>
                  </a:cubicBezTo>
                  <a:cubicBezTo>
                    <a:pt x="12465" y="13978"/>
                    <a:pt x="13149" y="13707"/>
                    <a:pt x="13149" y="13707"/>
                  </a:cubicBezTo>
                  <a:lnTo>
                    <a:pt x="12055" y="8873"/>
                  </a:lnTo>
                  <a:lnTo>
                    <a:pt x="10166" y="6108"/>
                  </a:lnTo>
                  <a:lnTo>
                    <a:pt x="12712" y="7839"/>
                  </a:lnTo>
                  <a:cubicBezTo>
                    <a:pt x="13042" y="8596"/>
                    <a:pt x="14681" y="11345"/>
                    <a:pt x="14925" y="11345"/>
                  </a:cubicBezTo>
                  <a:cubicBezTo>
                    <a:pt x="14930" y="11345"/>
                    <a:pt x="14936" y="11343"/>
                    <a:pt x="14940" y="11340"/>
                  </a:cubicBezTo>
                  <a:cubicBezTo>
                    <a:pt x="14974" y="11310"/>
                    <a:pt x="15042" y="11299"/>
                    <a:pt x="15128" y="11299"/>
                  </a:cubicBezTo>
                  <a:cubicBezTo>
                    <a:pt x="15338" y="11299"/>
                    <a:pt x="15652" y="11362"/>
                    <a:pt x="15833" y="11362"/>
                  </a:cubicBezTo>
                  <a:cubicBezTo>
                    <a:pt x="15922" y="11362"/>
                    <a:pt x="15979" y="11347"/>
                    <a:pt x="15974" y="11300"/>
                  </a:cubicBezTo>
                  <a:cubicBezTo>
                    <a:pt x="15974" y="11121"/>
                    <a:pt x="14204" y="6605"/>
                    <a:pt x="14204" y="6605"/>
                  </a:cubicBezTo>
                  <a:cubicBezTo>
                    <a:pt x="13448" y="6168"/>
                    <a:pt x="10723" y="3025"/>
                    <a:pt x="10723" y="3025"/>
                  </a:cubicBezTo>
                  <a:lnTo>
                    <a:pt x="4934" y="1"/>
                  </a:lnTo>
                  <a:close/>
                </a:path>
              </a:pathLst>
            </a:custGeom>
            <a:solidFill>
              <a:srgbClr val="F1A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866775" y="1564503"/>
              <a:ext cx="858274" cy="2083352"/>
            </a:xfrm>
            <a:custGeom>
              <a:rect b="b" l="l" r="r" t="t"/>
              <a:pathLst>
                <a:path extrusionOk="0" h="55582" w="22898">
                  <a:moveTo>
                    <a:pt x="16949" y="1"/>
                  </a:moveTo>
                  <a:cubicBezTo>
                    <a:pt x="16949" y="1"/>
                    <a:pt x="697" y="30357"/>
                    <a:pt x="339" y="30596"/>
                  </a:cubicBezTo>
                  <a:cubicBezTo>
                    <a:pt x="1" y="30815"/>
                    <a:pt x="15298" y="55581"/>
                    <a:pt x="15298" y="55581"/>
                  </a:cubicBezTo>
                  <a:cubicBezTo>
                    <a:pt x="15298" y="55581"/>
                    <a:pt x="17825" y="52955"/>
                    <a:pt x="20232" y="51722"/>
                  </a:cubicBezTo>
                  <a:lnTo>
                    <a:pt x="11081" y="30835"/>
                  </a:lnTo>
                  <a:lnTo>
                    <a:pt x="21425" y="15378"/>
                  </a:lnTo>
                  <a:cubicBezTo>
                    <a:pt x="21425" y="15378"/>
                    <a:pt x="22897" y="7461"/>
                    <a:pt x="16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1615389" y="3731976"/>
              <a:ext cx="424489" cy="357508"/>
            </a:xfrm>
            <a:custGeom>
              <a:rect b="b" l="l" r="r" t="t"/>
              <a:pathLst>
                <a:path extrusionOk="0" h="9538" w="11325">
                  <a:moveTo>
                    <a:pt x="5510" y="1"/>
                  </a:moveTo>
                  <a:lnTo>
                    <a:pt x="8057" y="1732"/>
                  </a:lnTo>
                  <a:cubicBezTo>
                    <a:pt x="8387" y="2489"/>
                    <a:pt x="10025" y="5238"/>
                    <a:pt x="10269" y="5238"/>
                  </a:cubicBezTo>
                  <a:cubicBezTo>
                    <a:pt x="10275" y="5238"/>
                    <a:pt x="10280" y="5236"/>
                    <a:pt x="10285" y="5233"/>
                  </a:cubicBezTo>
                  <a:cubicBezTo>
                    <a:pt x="10319" y="5203"/>
                    <a:pt x="10387" y="5192"/>
                    <a:pt x="10473" y="5192"/>
                  </a:cubicBezTo>
                  <a:cubicBezTo>
                    <a:pt x="10683" y="5192"/>
                    <a:pt x="10997" y="5255"/>
                    <a:pt x="11177" y="5255"/>
                  </a:cubicBezTo>
                  <a:cubicBezTo>
                    <a:pt x="11267" y="5255"/>
                    <a:pt x="11324" y="5240"/>
                    <a:pt x="11319" y="5193"/>
                  </a:cubicBezTo>
                  <a:cubicBezTo>
                    <a:pt x="11319" y="5034"/>
                    <a:pt x="9887" y="1413"/>
                    <a:pt x="9588" y="638"/>
                  </a:cubicBezTo>
                  <a:lnTo>
                    <a:pt x="8514" y="1334"/>
                  </a:lnTo>
                  <a:lnTo>
                    <a:pt x="5510" y="1"/>
                  </a:lnTo>
                  <a:close/>
                  <a:moveTo>
                    <a:pt x="7380" y="2746"/>
                  </a:moveTo>
                  <a:lnTo>
                    <a:pt x="6465" y="2786"/>
                  </a:lnTo>
                  <a:cubicBezTo>
                    <a:pt x="6008" y="2786"/>
                    <a:pt x="5630" y="3482"/>
                    <a:pt x="5630" y="3482"/>
                  </a:cubicBezTo>
                  <a:cubicBezTo>
                    <a:pt x="5630" y="3482"/>
                    <a:pt x="7281" y="7779"/>
                    <a:pt x="7460" y="7859"/>
                  </a:cubicBezTo>
                  <a:cubicBezTo>
                    <a:pt x="7480" y="7867"/>
                    <a:pt x="7508" y="7871"/>
                    <a:pt x="7543" y="7871"/>
                  </a:cubicBezTo>
                  <a:cubicBezTo>
                    <a:pt x="7818" y="7871"/>
                    <a:pt x="8494" y="7620"/>
                    <a:pt x="8494" y="7620"/>
                  </a:cubicBezTo>
                  <a:lnTo>
                    <a:pt x="7400" y="2766"/>
                  </a:lnTo>
                  <a:lnTo>
                    <a:pt x="7380" y="2746"/>
                  </a:lnTo>
                  <a:close/>
                  <a:moveTo>
                    <a:pt x="4396" y="4178"/>
                  </a:moveTo>
                  <a:lnTo>
                    <a:pt x="3422" y="4397"/>
                  </a:lnTo>
                  <a:lnTo>
                    <a:pt x="2427" y="5133"/>
                  </a:lnTo>
                  <a:cubicBezTo>
                    <a:pt x="2924" y="5929"/>
                    <a:pt x="4894" y="9152"/>
                    <a:pt x="5013" y="9152"/>
                  </a:cubicBezTo>
                  <a:cubicBezTo>
                    <a:pt x="5113" y="9132"/>
                    <a:pt x="6048" y="8973"/>
                    <a:pt x="6127" y="8833"/>
                  </a:cubicBezTo>
                  <a:cubicBezTo>
                    <a:pt x="6207" y="8714"/>
                    <a:pt x="4516" y="4357"/>
                    <a:pt x="4436" y="4238"/>
                  </a:cubicBezTo>
                  <a:cubicBezTo>
                    <a:pt x="4436" y="4218"/>
                    <a:pt x="4416" y="4198"/>
                    <a:pt x="4396" y="4178"/>
                  </a:cubicBezTo>
                  <a:close/>
                  <a:moveTo>
                    <a:pt x="1035" y="5491"/>
                  </a:moveTo>
                  <a:lnTo>
                    <a:pt x="0" y="5690"/>
                  </a:lnTo>
                  <a:cubicBezTo>
                    <a:pt x="0" y="5690"/>
                    <a:pt x="1054" y="9490"/>
                    <a:pt x="1313" y="9530"/>
                  </a:cubicBezTo>
                  <a:cubicBezTo>
                    <a:pt x="1414" y="9535"/>
                    <a:pt x="1516" y="9537"/>
                    <a:pt x="1617" y="9537"/>
                  </a:cubicBezTo>
                  <a:cubicBezTo>
                    <a:pt x="1894" y="9537"/>
                    <a:pt x="2170" y="9519"/>
                    <a:pt x="2447" y="9490"/>
                  </a:cubicBezTo>
                  <a:lnTo>
                    <a:pt x="1611" y="5810"/>
                  </a:lnTo>
                  <a:lnTo>
                    <a:pt x="1552" y="5571"/>
                  </a:lnTo>
                  <a:lnTo>
                    <a:pt x="1035" y="5491"/>
                  </a:lnTo>
                  <a:close/>
                </a:path>
              </a:pathLst>
            </a:custGeom>
            <a:solidFill>
              <a:srgbClr val="DC86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1542300" y="1619675"/>
              <a:ext cx="131264" cy="343789"/>
            </a:xfrm>
            <a:custGeom>
              <a:rect b="b" l="l" r="r" t="t"/>
              <a:pathLst>
                <a:path extrusionOk="0" h="9172" w="3502">
                  <a:moveTo>
                    <a:pt x="1" y="1"/>
                  </a:moveTo>
                  <a:lnTo>
                    <a:pt x="2129" y="4099"/>
                  </a:lnTo>
                  <a:lnTo>
                    <a:pt x="3502" y="9171"/>
                  </a:lnTo>
                  <a:lnTo>
                    <a:pt x="2646" y="376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9"/>
          <p:cNvSpPr/>
          <p:nvPr/>
        </p:nvSpPr>
        <p:spPr>
          <a:xfrm rot="-1546215">
            <a:off x="4613790" y="574775"/>
            <a:ext cx="4113528" cy="4089116"/>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9"/>
          <p:cNvGrpSpPr/>
          <p:nvPr/>
        </p:nvGrpSpPr>
        <p:grpSpPr>
          <a:xfrm rot="3561743">
            <a:off x="-2969383" y="-1100516"/>
            <a:ext cx="7253367" cy="7124975"/>
            <a:chOff x="858308" y="3710050"/>
            <a:chExt cx="4757835" cy="4673616"/>
          </a:xfrm>
        </p:grpSpPr>
        <p:sp>
          <p:nvSpPr>
            <p:cNvPr id="197" name="Google Shape;197;p9"/>
            <p:cNvSpPr/>
            <p:nvPr/>
          </p:nvSpPr>
          <p:spPr>
            <a:xfrm>
              <a:off x="1068063" y="3914991"/>
              <a:ext cx="4338338" cy="4263950"/>
            </a:xfrm>
            <a:custGeom>
              <a:rect b="b" l="l" r="r" t="t"/>
              <a:pathLst>
                <a:path extrusionOk="0" h="104094" w="105910">
                  <a:moveTo>
                    <a:pt x="57908" y="180"/>
                  </a:moveTo>
                  <a:lnTo>
                    <a:pt x="59208" y="301"/>
                  </a:lnTo>
                  <a:lnTo>
                    <a:pt x="59208" y="301"/>
                  </a:lnTo>
                  <a:cubicBezTo>
                    <a:pt x="58775" y="256"/>
                    <a:pt x="58342" y="215"/>
                    <a:pt x="57908" y="180"/>
                  </a:cubicBezTo>
                  <a:close/>
                  <a:moveTo>
                    <a:pt x="59208" y="301"/>
                  </a:moveTo>
                  <a:lnTo>
                    <a:pt x="59208" y="301"/>
                  </a:lnTo>
                  <a:cubicBezTo>
                    <a:pt x="59272" y="308"/>
                    <a:pt x="59336" y="315"/>
                    <a:pt x="59400" y="322"/>
                  </a:cubicBezTo>
                  <a:lnTo>
                    <a:pt x="59400" y="322"/>
                  </a:lnTo>
                  <a:cubicBezTo>
                    <a:pt x="59380" y="319"/>
                    <a:pt x="59361" y="317"/>
                    <a:pt x="59342" y="314"/>
                  </a:cubicBezTo>
                  <a:lnTo>
                    <a:pt x="59208" y="301"/>
                  </a:lnTo>
                  <a:close/>
                  <a:moveTo>
                    <a:pt x="53505" y="1"/>
                  </a:moveTo>
                  <a:cubicBezTo>
                    <a:pt x="53058" y="1"/>
                    <a:pt x="52580" y="5"/>
                    <a:pt x="52071" y="14"/>
                  </a:cubicBezTo>
                  <a:cubicBezTo>
                    <a:pt x="51103" y="80"/>
                    <a:pt x="50036" y="80"/>
                    <a:pt x="48868" y="214"/>
                  </a:cubicBezTo>
                  <a:cubicBezTo>
                    <a:pt x="48301" y="281"/>
                    <a:pt x="47667" y="314"/>
                    <a:pt x="47034" y="414"/>
                  </a:cubicBezTo>
                  <a:lnTo>
                    <a:pt x="45066" y="714"/>
                  </a:lnTo>
                  <a:cubicBezTo>
                    <a:pt x="41930" y="1248"/>
                    <a:pt x="38861" y="2048"/>
                    <a:pt x="35892" y="3116"/>
                  </a:cubicBezTo>
                  <a:cubicBezTo>
                    <a:pt x="32190" y="4450"/>
                    <a:pt x="28654" y="6218"/>
                    <a:pt x="25385" y="8353"/>
                  </a:cubicBezTo>
                  <a:lnTo>
                    <a:pt x="24017" y="9254"/>
                  </a:lnTo>
                  <a:lnTo>
                    <a:pt x="22683" y="10221"/>
                  </a:lnTo>
                  <a:lnTo>
                    <a:pt x="22016" y="10721"/>
                  </a:lnTo>
                  <a:lnTo>
                    <a:pt x="21349" y="11255"/>
                  </a:lnTo>
                  <a:lnTo>
                    <a:pt x="20014" y="12323"/>
                  </a:lnTo>
                  <a:cubicBezTo>
                    <a:pt x="18213" y="13890"/>
                    <a:pt x="16512" y="15558"/>
                    <a:pt x="14911" y="17326"/>
                  </a:cubicBezTo>
                  <a:cubicBezTo>
                    <a:pt x="11408" y="21229"/>
                    <a:pt x="8506" y="25632"/>
                    <a:pt x="6338" y="30402"/>
                  </a:cubicBezTo>
                  <a:cubicBezTo>
                    <a:pt x="5170" y="32971"/>
                    <a:pt x="4203" y="35639"/>
                    <a:pt x="3469" y="38375"/>
                  </a:cubicBezTo>
                  <a:cubicBezTo>
                    <a:pt x="2669" y="41243"/>
                    <a:pt x="2135" y="44145"/>
                    <a:pt x="1868" y="47114"/>
                  </a:cubicBezTo>
                  <a:cubicBezTo>
                    <a:pt x="0" y="66895"/>
                    <a:pt x="9540" y="86009"/>
                    <a:pt x="26486" y="96383"/>
                  </a:cubicBezTo>
                  <a:cubicBezTo>
                    <a:pt x="34841" y="101525"/>
                    <a:pt x="44288" y="104093"/>
                    <a:pt x="53731" y="104093"/>
                  </a:cubicBezTo>
                  <a:cubicBezTo>
                    <a:pt x="63402" y="104093"/>
                    <a:pt x="73069" y="101399"/>
                    <a:pt x="81558" y="96016"/>
                  </a:cubicBezTo>
                  <a:cubicBezTo>
                    <a:pt x="84827" y="93948"/>
                    <a:pt x="87829" y="91513"/>
                    <a:pt x="90565" y="88777"/>
                  </a:cubicBezTo>
                  <a:lnTo>
                    <a:pt x="91098" y="88277"/>
                  </a:lnTo>
                  <a:lnTo>
                    <a:pt x="91599" y="87743"/>
                  </a:lnTo>
                  <a:lnTo>
                    <a:pt x="92566" y="86676"/>
                  </a:lnTo>
                  <a:cubicBezTo>
                    <a:pt x="93233" y="85975"/>
                    <a:pt x="93834" y="85208"/>
                    <a:pt x="94468" y="84474"/>
                  </a:cubicBezTo>
                  <a:cubicBezTo>
                    <a:pt x="95101" y="83740"/>
                    <a:pt x="95635" y="82940"/>
                    <a:pt x="96202" y="82139"/>
                  </a:cubicBezTo>
                  <a:cubicBezTo>
                    <a:pt x="96736" y="81339"/>
                    <a:pt x="97336" y="80538"/>
                    <a:pt x="97803" y="79704"/>
                  </a:cubicBezTo>
                  <a:cubicBezTo>
                    <a:pt x="99871" y="76402"/>
                    <a:pt x="101573" y="72899"/>
                    <a:pt x="102874" y="69230"/>
                  </a:cubicBezTo>
                  <a:cubicBezTo>
                    <a:pt x="104174" y="65561"/>
                    <a:pt x="105008" y="61725"/>
                    <a:pt x="105442" y="57855"/>
                  </a:cubicBezTo>
                  <a:cubicBezTo>
                    <a:pt x="105909" y="53986"/>
                    <a:pt x="105909" y="50083"/>
                    <a:pt x="105475" y="46213"/>
                  </a:cubicBezTo>
                  <a:cubicBezTo>
                    <a:pt x="105108" y="43178"/>
                    <a:pt x="104508" y="40176"/>
                    <a:pt x="103641" y="37207"/>
                  </a:cubicBezTo>
                  <a:cubicBezTo>
                    <a:pt x="101906" y="31369"/>
                    <a:pt x="99138" y="25866"/>
                    <a:pt x="95502" y="20962"/>
                  </a:cubicBezTo>
                  <a:cubicBezTo>
                    <a:pt x="93667" y="18560"/>
                    <a:pt x="91666" y="16325"/>
                    <a:pt x="89497" y="14224"/>
                  </a:cubicBezTo>
                  <a:cubicBezTo>
                    <a:pt x="85161" y="10154"/>
                    <a:pt x="80157" y="6819"/>
                    <a:pt x="74720" y="4417"/>
                  </a:cubicBezTo>
                  <a:cubicBezTo>
                    <a:pt x="69871" y="2282"/>
                    <a:pt x="64688" y="900"/>
                    <a:pt x="59400" y="322"/>
                  </a:cubicBezTo>
                  <a:lnTo>
                    <a:pt x="59400" y="322"/>
                  </a:lnTo>
                  <a:cubicBezTo>
                    <a:pt x="60332" y="453"/>
                    <a:pt x="61679" y="588"/>
                    <a:pt x="63379" y="914"/>
                  </a:cubicBezTo>
                  <a:cubicBezTo>
                    <a:pt x="68382" y="1882"/>
                    <a:pt x="73186" y="3550"/>
                    <a:pt x="77656" y="5885"/>
                  </a:cubicBezTo>
                  <a:cubicBezTo>
                    <a:pt x="78022" y="6085"/>
                    <a:pt x="78389" y="6285"/>
                    <a:pt x="78756" y="6485"/>
                  </a:cubicBezTo>
                  <a:cubicBezTo>
                    <a:pt x="79090" y="6685"/>
                    <a:pt x="79457" y="6885"/>
                    <a:pt x="79824" y="7085"/>
                  </a:cubicBezTo>
                  <a:lnTo>
                    <a:pt x="82025" y="8453"/>
                  </a:lnTo>
                  <a:lnTo>
                    <a:pt x="84227" y="9988"/>
                  </a:lnTo>
                  <a:cubicBezTo>
                    <a:pt x="84994" y="10521"/>
                    <a:pt x="85695" y="11122"/>
                    <a:pt x="86462" y="11689"/>
                  </a:cubicBezTo>
                  <a:cubicBezTo>
                    <a:pt x="89597" y="14257"/>
                    <a:pt x="92433" y="17193"/>
                    <a:pt x="94901" y="20428"/>
                  </a:cubicBezTo>
                  <a:cubicBezTo>
                    <a:pt x="100639" y="27934"/>
                    <a:pt x="104241" y="36840"/>
                    <a:pt x="105275" y="46247"/>
                  </a:cubicBezTo>
                  <a:cubicBezTo>
                    <a:pt x="105642" y="49382"/>
                    <a:pt x="105676" y="52551"/>
                    <a:pt x="105442" y="55687"/>
                  </a:cubicBezTo>
                  <a:cubicBezTo>
                    <a:pt x="105209" y="58923"/>
                    <a:pt x="104675" y="62158"/>
                    <a:pt x="103841" y="65294"/>
                  </a:cubicBezTo>
                  <a:cubicBezTo>
                    <a:pt x="102140" y="71732"/>
                    <a:pt x="99204" y="77803"/>
                    <a:pt x="95201" y="83140"/>
                  </a:cubicBezTo>
                  <a:cubicBezTo>
                    <a:pt x="91098" y="88544"/>
                    <a:pt x="85995" y="93114"/>
                    <a:pt x="80191" y="96583"/>
                  </a:cubicBezTo>
                  <a:cubicBezTo>
                    <a:pt x="74420" y="100019"/>
                    <a:pt x="68049" y="102287"/>
                    <a:pt x="61411" y="103288"/>
                  </a:cubicBezTo>
                  <a:cubicBezTo>
                    <a:pt x="58853" y="103666"/>
                    <a:pt x="56282" y="103854"/>
                    <a:pt x="53717" y="103854"/>
                  </a:cubicBezTo>
                  <a:cubicBezTo>
                    <a:pt x="46548" y="103854"/>
                    <a:pt x="39433" y="102384"/>
                    <a:pt x="32824" y="99485"/>
                  </a:cubicBezTo>
                  <a:cubicBezTo>
                    <a:pt x="30555" y="98484"/>
                    <a:pt x="28354" y="97317"/>
                    <a:pt x="26219" y="95982"/>
                  </a:cubicBezTo>
                  <a:lnTo>
                    <a:pt x="25452" y="95482"/>
                  </a:lnTo>
                  <a:lnTo>
                    <a:pt x="24651" y="94982"/>
                  </a:lnTo>
                  <a:cubicBezTo>
                    <a:pt x="24151" y="94615"/>
                    <a:pt x="23617" y="94281"/>
                    <a:pt x="23117" y="93881"/>
                  </a:cubicBezTo>
                  <a:lnTo>
                    <a:pt x="21616" y="92747"/>
                  </a:lnTo>
                  <a:cubicBezTo>
                    <a:pt x="21115" y="92346"/>
                    <a:pt x="20648" y="91946"/>
                    <a:pt x="20181" y="91546"/>
                  </a:cubicBezTo>
                  <a:cubicBezTo>
                    <a:pt x="14444" y="86676"/>
                    <a:pt x="9840" y="80638"/>
                    <a:pt x="6672" y="73833"/>
                  </a:cubicBezTo>
                  <a:lnTo>
                    <a:pt x="6271" y="72999"/>
                  </a:lnTo>
                  <a:lnTo>
                    <a:pt x="5904" y="72132"/>
                  </a:lnTo>
                  <a:cubicBezTo>
                    <a:pt x="5671" y="71565"/>
                    <a:pt x="5437" y="70998"/>
                    <a:pt x="5204" y="70397"/>
                  </a:cubicBezTo>
                  <a:cubicBezTo>
                    <a:pt x="4804" y="69263"/>
                    <a:pt x="4370" y="68096"/>
                    <a:pt x="4036" y="66928"/>
                  </a:cubicBezTo>
                  <a:cubicBezTo>
                    <a:pt x="3669" y="65761"/>
                    <a:pt x="3403" y="64560"/>
                    <a:pt x="3069" y="63392"/>
                  </a:cubicBezTo>
                  <a:cubicBezTo>
                    <a:pt x="2969" y="62792"/>
                    <a:pt x="2835" y="62192"/>
                    <a:pt x="2735" y="61591"/>
                  </a:cubicBezTo>
                  <a:cubicBezTo>
                    <a:pt x="2602" y="60991"/>
                    <a:pt x="2502" y="60390"/>
                    <a:pt x="2435" y="59790"/>
                  </a:cubicBezTo>
                  <a:cubicBezTo>
                    <a:pt x="2068" y="57421"/>
                    <a:pt x="1868" y="55053"/>
                    <a:pt x="1835" y="52651"/>
                  </a:cubicBezTo>
                  <a:cubicBezTo>
                    <a:pt x="1768" y="45713"/>
                    <a:pt x="3036" y="38842"/>
                    <a:pt x="5637" y="32404"/>
                  </a:cubicBezTo>
                  <a:cubicBezTo>
                    <a:pt x="6071" y="31403"/>
                    <a:pt x="6471" y="30369"/>
                    <a:pt x="6972" y="29401"/>
                  </a:cubicBezTo>
                  <a:cubicBezTo>
                    <a:pt x="7205" y="28934"/>
                    <a:pt x="7472" y="28434"/>
                    <a:pt x="7706" y="27934"/>
                  </a:cubicBezTo>
                  <a:lnTo>
                    <a:pt x="8473" y="26533"/>
                  </a:lnTo>
                  <a:cubicBezTo>
                    <a:pt x="15511" y="14024"/>
                    <a:pt x="27386" y="4984"/>
                    <a:pt x="41330" y="1548"/>
                  </a:cubicBezTo>
                  <a:lnTo>
                    <a:pt x="42264" y="1315"/>
                  </a:lnTo>
                  <a:lnTo>
                    <a:pt x="43198" y="1114"/>
                  </a:lnTo>
                  <a:cubicBezTo>
                    <a:pt x="43798" y="1014"/>
                    <a:pt x="44398" y="881"/>
                    <a:pt x="44966" y="781"/>
                  </a:cubicBezTo>
                  <a:lnTo>
                    <a:pt x="46667" y="514"/>
                  </a:lnTo>
                  <a:cubicBezTo>
                    <a:pt x="46934" y="481"/>
                    <a:pt x="47200" y="447"/>
                    <a:pt x="47467" y="414"/>
                  </a:cubicBezTo>
                  <a:lnTo>
                    <a:pt x="48268" y="314"/>
                  </a:lnTo>
                  <a:lnTo>
                    <a:pt x="49736" y="180"/>
                  </a:lnTo>
                  <a:cubicBezTo>
                    <a:pt x="50203" y="147"/>
                    <a:pt x="50670" y="147"/>
                    <a:pt x="51103" y="114"/>
                  </a:cubicBezTo>
                  <a:cubicBezTo>
                    <a:pt x="51763" y="65"/>
                    <a:pt x="52350" y="34"/>
                    <a:pt x="52906" y="34"/>
                  </a:cubicBezTo>
                  <a:cubicBezTo>
                    <a:pt x="53109" y="34"/>
                    <a:pt x="53308" y="38"/>
                    <a:pt x="53505" y="47"/>
                  </a:cubicBezTo>
                  <a:lnTo>
                    <a:pt x="55406" y="47"/>
                  </a:lnTo>
                  <a:lnTo>
                    <a:pt x="56774" y="114"/>
                  </a:lnTo>
                  <a:lnTo>
                    <a:pt x="57908" y="180"/>
                  </a:lnTo>
                  <a:lnTo>
                    <a:pt x="56440" y="80"/>
                  </a:lnTo>
                  <a:cubicBezTo>
                    <a:pt x="55708" y="32"/>
                    <a:pt x="54725" y="1"/>
                    <a:pt x="53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1279865" y="4149181"/>
              <a:ext cx="3914745" cy="3795053"/>
            </a:xfrm>
            <a:custGeom>
              <a:rect b="b" l="l" r="r" t="t"/>
              <a:pathLst>
                <a:path extrusionOk="0" h="92647" w="95569">
                  <a:moveTo>
                    <a:pt x="59243" y="1135"/>
                  </a:moveTo>
                  <a:cubicBezTo>
                    <a:pt x="60091" y="1320"/>
                    <a:pt x="60934" y="1530"/>
                    <a:pt x="61770" y="1764"/>
                  </a:cubicBezTo>
                  <a:lnTo>
                    <a:pt x="61770" y="1764"/>
                  </a:lnTo>
                  <a:cubicBezTo>
                    <a:pt x="61268" y="1623"/>
                    <a:pt x="60833" y="1506"/>
                    <a:pt x="60477" y="1402"/>
                  </a:cubicBezTo>
                  <a:lnTo>
                    <a:pt x="59243" y="1135"/>
                  </a:lnTo>
                  <a:close/>
                  <a:moveTo>
                    <a:pt x="47801" y="1"/>
                  </a:moveTo>
                  <a:cubicBezTo>
                    <a:pt x="44999" y="68"/>
                    <a:pt x="42197" y="401"/>
                    <a:pt x="39429" y="1002"/>
                  </a:cubicBezTo>
                  <a:cubicBezTo>
                    <a:pt x="36026" y="1735"/>
                    <a:pt x="32691" y="2836"/>
                    <a:pt x="29522" y="4337"/>
                  </a:cubicBezTo>
                  <a:lnTo>
                    <a:pt x="28221" y="4971"/>
                  </a:lnTo>
                  <a:lnTo>
                    <a:pt x="26920" y="5672"/>
                  </a:lnTo>
                  <a:lnTo>
                    <a:pt x="26286" y="6005"/>
                  </a:lnTo>
                  <a:lnTo>
                    <a:pt x="25619" y="6405"/>
                  </a:lnTo>
                  <a:lnTo>
                    <a:pt x="24318" y="7173"/>
                  </a:lnTo>
                  <a:cubicBezTo>
                    <a:pt x="22517" y="8340"/>
                    <a:pt x="20816" y="9574"/>
                    <a:pt x="19181" y="10942"/>
                  </a:cubicBezTo>
                  <a:cubicBezTo>
                    <a:pt x="17480" y="12443"/>
                    <a:pt x="15845" y="14011"/>
                    <a:pt x="14378" y="15712"/>
                  </a:cubicBezTo>
                  <a:cubicBezTo>
                    <a:pt x="12776" y="17513"/>
                    <a:pt x="11342" y="19448"/>
                    <a:pt x="10041" y="21449"/>
                  </a:cubicBezTo>
                  <a:cubicBezTo>
                    <a:pt x="8707" y="23584"/>
                    <a:pt x="7539" y="25819"/>
                    <a:pt x="6539" y="28121"/>
                  </a:cubicBezTo>
                  <a:cubicBezTo>
                    <a:pt x="5505" y="30556"/>
                    <a:pt x="4671" y="33058"/>
                    <a:pt x="4070" y="35626"/>
                  </a:cubicBezTo>
                  <a:cubicBezTo>
                    <a:pt x="1" y="52839"/>
                    <a:pt x="6072" y="70852"/>
                    <a:pt x="19748" y="82093"/>
                  </a:cubicBezTo>
                  <a:cubicBezTo>
                    <a:pt x="28191" y="89050"/>
                    <a:pt x="38627" y="92646"/>
                    <a:pt x="49174" y="92646"/>
                  </a:cubicBezTo>
                  <a:cubicBezTo>
                    <a:pt x="55670" y="92646"/>
                    <a:pt x="62208" y="91282"/>
                    <a:pt x="68349" y="88497"/>
                  </a:cubicBezTo>
                  <a:cubicBezTo>
                    <a:pt x="71485" y="87063"/>
                    <a:pt x="74420" y="85295"/>
                    <a:pt x="77189" y="83227"/>
                  </a:cubicBezTo>
                  <a:cubicBezTo>
                    <a:pt x="85562" y="76923"/>
                    <a:pt x="91499" y="67949"/>
                    <a:pt x="94068" y="57809"/>
                  </a:cubicBezTo>
                  <a:cubicBezTo>
                    <a:pt x="94968" y="54440"/>
                    <a:pt x="95435" y="51004"/>
                    <a:pt x="95536" y="47535"/>
                  </a:cubicBezTo>
                  <a:cubicBezTo>
                    <a:pt x="95569" y="44800"/>
                    <a:pt x="95402" y="42098"/>
                    <a:pt x="95002" y="39396"/>
                  </a:cubicBezTo>
                  <a:cubicBezTo>
                    <a:pt x="93768" y="31323"/>
                    <a:pt x="90432" y="23751"/>
                    <a:pt x="85362" y="17380"/>
                  </a:cubicBezTo>
                  <a:cubicBezTo>
                    <a:pt x="82026" y="13244"/>
                    <a:pt x="78023" y="9708"/>
                    <a:pt x="73520" y="6906"/>
                  </a:cubicBezTo>
                  <a:cubicBezTo>
                    <a:pt x="69858" y="4659"/>
                    <a:pt x="65897" y="2920"/>
                    <a:pt x="61770" y="1764"/>
                  </a:cubicBezTo>
                  <a:lnTo>
                    <a:pt x="61770" y="1764"/>
                  </a:lnTo>
                  <a:cubicBezTo>
                    <a:pt x="62398" y="1942"/>
                    <a:pt x="63131" y="2158"/>
                    <a:pt x="63946" y="2436"/>
                  </a:cubicBezTo>
                  <a:cubicBezTo>
                    <a:pt x="68249" y="3904"/>
                    <a:pt x="72286" y="5938"/>
                    <a:pt x="75955" y="8574"/>
                  </a:cubicBezTo>
                  <a:cubicBezTo>
                    <a:pt x="76222" y="8774"/>
                    <a:pt x="76522" y="8974"/>
                    <a:pt x="76822" y="9207"/>
                  </a:cubicBezTo>
                  <a:cubicBezTo>
                    <a:pt x="77122" y="9441"/>
                    <a:pt x="77423" y="9641"/>
                    <a:pt x="77689" y="9908"/>
                  </a:cubicBezTo>
                  <a:lnTo>
                    <a:pt x="79457" y="11342"/>
                  </a:lnTo>
                  <a:lnTo>
                    <a:pt x="81225" y="12977"/>
                  </a:lnTo>
                  <a:cubicBezTo>
                    <a:pt x="81826" y="13544"/>
                    <a:pt x="82393" y="14178"/>
                    <a:pt x="82960" y="14778"/>
                  </a:cubicBezTo>
                  <a:cubicBezTo>
                    <a:pt x="85428" y="17413"/>
                    <a:pt x="87563" y="20349"/>
                    <a:pt x="89364" y="23484"/>
                  </a:cubicBezTo>
                  <a:cubicBezTo>
                    <a:pt x="93501" y="30789"/>
                    <a:pt x="95569" y="39095"/>
                    <a:pt x="95335" y="47501"/>
                  </a:cubicBezTo>
                  <a:cubicBezTo>
                    <a:pt x="95269" y="50303"/>
                    <a:pt x="94935" y="53105"/>
                    <a:pt x="94335" y="55841"/>
                  </a:cubicBezTo>
                  <a:cubicBezTo>
                    <a:pt x="93701" y="58676"/>
                    <a:pt x="92834" y="61445"/>
                    <a:pt x="91733" y="64080"/>
                  </a:cubicBezTo>
                  <a:cubicBezTo>
                    <a:pt x="89465" y="69584"/>
                    <a:pt x="86129" y="74554"/>
                    <a:pt x="81926" y="78757"/>
                  </a:cubicBezTo>
                  <a:cubicBezTo>
                    <a:pt x="73011" y="87731"/>
                    <a:pt x="61135" y="92386"/>
                    <a:pt x="49148" y="92386"/>
                  </a:cubicBezTo>
                  <a:cubicBezTo>
                    <a:pt x="40817" y="92386"/>
                    <a:pt x="32433" y="90138"/>
                    <a:pt x="24952" y="85529"/>
                  </a:cubicBezTo>
                  <a:cubicBezTo>
                    <a:pt x="23050" y="84395"/>
                    <a:pt x="21249" y="83094"/>
                    <a:pt x="19581" y="81659"/>
                  </a:cubicBezTo>
                  <a:cubicBezTo>
                    <a:pt x="12710" y="75922"/>
                    <a:pt x="7673" y="68316"/>
                    <a:pt x="5038" y="59744"/>
                  </a:cubicBezTo>
                  <a:lnTo>
                    <a:pt x="4771" y="58943"/>
                  </a:lnTo>
                  <a:lnTo>
                    <a:pt x="4571" y="58176"/>
                  </a:lnTo>
                  <a:cubicBezTo>
                    <a:pt x="4437" y="57642"/>
                    <a:pt x="4270" y="57108"/>
                    <a:pt x="4137" y="56575"/>
                  </a:cubicBezTo>
                  <a:cubicBezTo>
                    <a:pt x="3903" y="55507"/>
                    <a:pt x="3670" y="54440"/>
                    <a:pt x="3537" y="53339"/>
                  </a:cubicBezTo>
                  <a:cubicBezTo>
                    <a:pt x="3370" y="52272"/>
                    <a:pt x="3270" y="51171"/>
                    <a:pt x="3103" y="50103"/>
                  </a:cubicBezTo>
                  <a:cubicBezTo>
                    <a:pt x="3070" y="49036"/>
                    <a:pt x="2969" y="47935"/>
                    <a:pt x="2969" y="46868"/>
                  </a:cubicBezTo>
                  <a:cubicBezTo>
                    <a:pt x="2936" y="44733"/>
                    <a:pt x="3070" y="42598"/>
                    <a:pt x="3336" y="40496"/>
                  </a:cubicBezTo>
                  <a:cubicBezTo>
                    <a:pt x="3837" y="36360"/>
                    <a:pt x="4904" y="32324"/>
                    <a:pt x="6505" y="28488"/>
                  </a:cubicBezTo>
                  <a:cubicBezTo>
                    <a:pt x="7273" y="26653"/>
                    <a:pt x="8140" y="24852"/>
                    <a:pt x="9141" y="23117"/>
                  </a:cubicBezTo>
                  <a:cubicBezTo>
                    <a:pt x="9674" y="22283"/>
                    <a:pt x="10141" y="21416"/>
                    <a:pt x="10708" y="20616"/>
                  </a:cubicBezTo>
                  <a:lnTo>
                    <a:pt x="11509" y="19415"/>
                  </a:lnTo>
                  <a:lnTo>
                    <a:pt x="12376" y="18281"/>
                  </a:lnTo>
                  <a:cubicBezTo>
                    <a:pt x="20115" y="8107"/>
                    <a:pt x="31723" y="1602"/>
                    <a:pt x="44432" y="301"/>
                  </a:cubicBezTo>
                  <a:lnTo>
                    <a:pt x="45300" y="201"/>
                  </a:lnTo>
                  <a:lnTo>
                    <a:pt x="46134" y="134"/>
                  </a:lnTo>
                  <a:cubicBezTo>
                    <a:pt x="46701" y="101"/>
                    <a:pt x="47234" y="68"/>
                    <a:pt x="47735" y="68"/>
                  </a:cubicBezTo>
                  <a:cubicBezTo>
                    <a:pt x="48446" y="68"/>
                    <a:pt x="49114" y="38"/>
                    <a:pt x="49756" y="38"/>
                  </a:cubicBezTo>
                  <a:cubicBezTo>
                    <a:pt x="50077" y="38"/>
                    <a:pt x="50392" y="45"/>
                    <a:pt x="50704" y="68"/>
                  </a:cubicBezTo>
                  <a:lnTo>
                    <a:pt x="52004" y="101"/>
                  </a:lnTo>
                  <a:cubicBezTo>
                    <a:pt x="52438" y="101"/>
                    <a:pt x="52838" y="168"/>
                    <a:pt x="53239" y="201"/>
                  </a:cubicBezTo>
                  <a:cubicBezTo>
                    <a:pt x="54006" y="268"/>
                    <a:pt x="54706" y="334"/>
                    <a:pt x="55340" y="434"/>
                  </a:cubicBezTo>
                  <a:cubicBezTo>
                    <a:pt x="55974" y="535"/>
                    <a:pt x="56541" y="601"/>
                    <a:pt x="57008" y="701"/>
                  </a:cubicBezTo>
                  <a:lnTo>
                    <a:pt x="58209" y="935"/>
                  </a:lnTo>
                  <a:lnTo>
                    <a:pt x="59210" y="1135"/>
                  </a:lnTo>
                  <a:lnTo>
                    <a:pt x="59210" y="1135"/>
                  </a:lnTo>
                  <a:lnTo>
                    <a:pt x="57909" y="868"/>
                  </a:lnTo>
                  <a:cubicBezTo>
                    <a:pt x="57041" y="668"/>
                    <a:pt x="55740" y="468"/>
                    <a:pt x="54073" y="268"/>
                  </a:cubicBezTo>
                  <a:cubicBezTo>
                    <a:pt x="53239" y="201"/>
                    <a:pt x="52271" y="68"/>
                    <a:pt x="51237" y="68"/>
                  </a:cubicBezTo>
                  <a:cubicBezTo>
                    <a:pt x="50704" y="68"/>
                    <a:pt x="50170" y="1"/>
                    <a:pt x="49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1550410" y="4414297"/>
              <a:ext cx="3373672" cy="3263769"/>
            </a:xfrm>
            <a:custGeom>
              <a:rect b="b" l="l" r="r" t="t"/>
              <a:pathLst>
                <a:path extrusionOk="0" h="79677" w="82360">
                  <a:moveTo>
                    <a:pt x="47497" y="354"/>
                  </a:moveTo>
                  <a:lnTo>
                    <a:pt x="47497" y="354"/>
                  </a:lnTo>
                  <a:cubicBezTo>
                    <a:pt x="47536" y="359"/>
                    <a:pt x="47574" y="364"/>
                    <a:pt x="47612" y="369"/>
                  </a:cubicBezTo>
                  <a:lnTo>
                    <a:pt x="47612" y="369"/>
                  </a:lnTo>
                  <a:cubicBezTo>
                    <a:pt x="47609" y="368"/>
                    <a:pt x="47605" y="368"/>
                    <a:pt x="47601" y="367"/>
                  </a:cubicBezTo>
                  <a:cubicBezTo>
                    <a:pt x="47567" y="363"/>
                    <a:pt x="47532" y="358"/>
                    <a:pt x="47497" y="354"/>
                  </a:cubicBezTo>
                  <a:close/>
                  <a:moveTo>
                    <a:pt x="47612" y="369"/>
                  </a:moveTo>
                  <a:lnTo>
                    <a:pt x="47612" y="369"/>
                  </a:lnTo>
                  <a:cubicBezTo>
                    <a:pt x="48142" y="468"/>
                    <a:pt x="48638" y="534"/>
                    <a:pt x="49035" y="601"/>
                  </a:cubicBezTo>
                  <a:lnTo>
                    <a:pt x="50069" y="801"/>
                  </a:lnTo>
                  <a:lnTo>
                    <a:pt x="50937" y="967"/>
                  </a:lnTo>
                  <a:lnTo>
                    <a:pt x="49802" y="734"/>
                  </a:lnTo>
                  <a:cubicBezTo>
                    <a:pt x="49267" y="612"/>
                    <a:pt x="48537" y="491"/>
                    <a:pt x="47612" y="369"/>
                  </a:cubicBezTo>
                  <a:close/>
                  <a:moveTo>
                    <a:pt x="41130" y="0"/>
                  </a:moveTo>
                  <a:cubicBezTo>
                    <a:pt x="38728" y="67"/>
                    <a:pt x="36326" y="400"/>
                    <a:pt x="33958" y="901"/>
                  </a:cubicBezTo>
                  <a:cubicBezTo>
                    <a:pt x="31022" y="1535"/>
                    <a:pt x="28154" y="2469"/>
                    <a:pt x="25452" y="3769"/>
                  </a:cubicBezTo>
                  <a:lnTo>
                    <a:pt x="24318" y="4303"/>
                  </a:lnTo>
                  <a:lnTo>
                    <a:pt x="23217" y="4904"/>
                  </a:lnTo>
                  <a:cubicBezTo>
                    <a:pt x="22450" y="5271"/>
                    <a:pt x="21716" y="5771"/>
                    <a:pt x="20949" y="6205"/>
                  </a:cubicBezTo>
                  <a:cubicBezTo>
                    <a:pt x="19414" y="7205"/>
                    <a:pt x="17946" y="8273"/>
                    <a:pt x="16545" y="9440"/>
                  </a:cubicBezTo>
                  <a:cubicBezTo>
                    <a:pt x="15078" y="10708"/>
                    <a:pt x="13677" y="12075"/>
                    <a:pt x="12376" y="13543"/>
                  </a:cubicBezTo>
                  <a:cubicBezTo>
                    <a:pt x="11041" y="15078"/>
                    <a:pt x="9774" y="16745"/>
                    <a:pt x="8673" y="18447"/>
                  </a:cubicBezTo>
                  <a:cubicBezTo>
                    <a:pt x="7506" y="20281"/>
                    <a:pt x="6505" y="22216"/>
                    <a:pt x="5671" y="24217"/>
                  </a:cubicBezTo>
                  <a:cubicBezTo>
                    <a:pt x="4770" y="26286"/>
                    <a:pt x="4036" y="28420"/>
                    <a:pt x="3536" y="30622"/>
                  </a:cubicBezTo>
                  <a:cubicBezTo>
                    <a:pt x="0" y="45433"/>
                    <a:pt x="5237" y="60944"/>
                    <a:pt x="16979" y="70584"/>
                  </a:cubicBezTo>
                  <a:cubicBezTo>
                    <a:pt x="24253" y="76577"/>
                    <a:pt x="33243" y="79676"/>
                    <a:pt x="42322" y="79676"/>
                  </a:cubicBezTo>
                  <a:cubicBezTo>
                    <a:pt x="47898" y="79676"/>
                    <a:pt x="53508" y="78507"/>
                    <a:pt x="58776" y="76121"/>
                  </a:cubicBezTo>
                  <a:cubicBezTo>
                    <a:pt x="61477" y="74887"/>
                    <a:pt x="64013" y="73386"/>
                    <a:pt x="66381" y="71585"/>
                  </a:cubicBezTo>
                  <a:cubicBezTo>
                    <a:pt x="73586" y="66147"/>
                    <a:pt x="78690" y="58442"/>
                    <a:pt x="80891" y="49702"/>
                  </a:cubicBezTo>
                  <a:cubicBezTo>
                    <a:pt x="81659" y="46800"/>
                    <a:pt x="82092" y="43831"/>
                    <a:pt x="82159" y="40863"/>
                  </a:cubicBezTo>
                  <a:cubicBezTo>
                    <a:pt x="82192" y="38528"/>
                    <a:pt x="82059" y="36159"/>
                    <a:pt x="81725" y="33858"/>
                  </a:cubicBezTo>
                  <a:cubicBezTo>
                    <a:pt x="80658" y="26919"/>
                    <a:pt x="77789" y="20381"/>
                    <a:pt x="73419" y="14944"/>
                  </a:cubicBezTo>
                  <a:cubicBezTo>
                    <a:pt x="70551" y="11375"/>
                    <a:pt x="67115" y="8339"/>
                    <a:pt x="63245" y="5938"/>
                  </a:cubicBezTo>
                  <a:cubicBezTo>
                    <a:pt x="59443" y="3603"/>
                    <a:pt x="55306" y="1935"/>
                    <a:pt x="50970" y="967"/>
                  </a:cubicBezTo>
                  <a:lnTo>
                    <a:pt x="50970" y="967"/>
                  </a:lnTo>
                  <a:lnTo>
                    <a:pt x="52004" y="1234"/>
                  </a:lnTo>
                  <a:cubicBezTo>
                    <a:pt x="52705" y="1401"/>
                    <a:pt x="53739" y="1668"/>
                    <a:pt x="55006" y="2102"/>
                  </a:cubicBezTo>
                  <a:cubicBezTo>
                    <a:pt x="58709" y="3336"/>
                    <a:pt x="62178" y="5137"/>
                    <a:pt x="65314" y="7372"/>
                  </a:cubicBezTo>
                  <a:cubicBezTo>
                    <a:pt x="76088" y="15078"/>
                    <a:pt x="82359" y="27620"/>
                    <a:pt x="81992" y="40863"/>
                  </a:cubicBezTo>
                  <a:cubicBezTo>
                    <a:pt x="81925" y="43298"/>
                    <a:pt x="81659" y="45699"/>
                    <a:pt x="81125" y="48034"/>
                  </a:cubicBezTo>
                  <a:cubicBezTo>
                    <a:pt x="80624" y="50470"/>
                    <a:pt x="79857" y="52838"/>
                    <a:pt x="78923" y="55140"/>
                  </a:cubicBezTo>
                  <a:cubicBezTo>
                    <a:pt x="76922" y="59843"/>
                    <a:pt x="74053" y="64146"/>
                    <a:pt x="70451" y="67749"/>
                  </a:cubicBezTo>
                  <a:cubicBezTo>
                    <a:pt x="62947" y="75335"/>
                    <a:pt x="52771" y="79501"/>
                    <a:pt x="42293" y="79501"/>
                  </a:cubicBezTo>
                  <a:cubicBezTo>
                    <a:pt x="40054" y="79501"/>
                    <a:pt x="37802" y="79311"/>
                    <a:pt x="35559" y="78923"/>
                  </a:cubicBezTo>
                  <a:cubicBezTo>
                    <a:pt x="22783" y="76688"/>
                    <a:pt x="11909" y="68416"/>
                    <a:pt x="6405" y="56707"/>
                  </a:cubicBezTo>
                  <a:cubicBezTo>
                    <a:pt x="5571" y="54973"/>
                    <a:pt x="4870" y="53205"/>
                    <a:pt x="4337" y="51404"/>
                  </a:cubicBezTo>
                  <a:lnTo>
                    <a:pt x="4103" y="50703"/>
                  </a:lnTo>
                  <a:lnTo>
                    <a:pt x="3936" y="50036"/>
                  </a:lnTo>
                  <a:cubicBezTo>
                    <a:pt x="3836" y="49569"/>
                    <a:pt x="3703" y="49102"/>
                    <a:pt x="3603" y="48635"/>
                  </a:cubicBezTo>
                  <a:cubicBezTo>
                    <a:pt x="3403" y="47734"/>
                    <a:pt x="3203" y="46800"/>
                    <a:pt x="3069" y="45866"/>
                  </a:cubicBezTo>
                  <a:cubicBezTo>
                    <a:pt x="2936" y="44966"/>
                    <a:pt x="2836" y="44032"/>
                    <a:pt x="2736" y="43098"/>
                  </a:cubicBezTo>
                  <a:cubicBezTo>
                    <a:pt x="2602" y="42164"/>
                    <a:pt x="2569" y="41230"/>
                    <a:pt x="2602" y="40329"/>
                  </a:cubicBezTo>
                  <a:cubicBezTo>
                    <a:pt x="2569" y="38461"/>
                    <a:pt x="2669" y="36626"/>
                    <a:pt x="2902" y="34825"/>
                  </a:cubicBezTo>
                  <a:cubicBezTo>
                    <a:pt x="3770" y="27887"/>
                    <a:pt x="6472" y="21282"/>
                    <a:pt x="10708" y="15745"/>
                  </a:cubicBezTo>
                  <a:cubicBezTo>
                    <a:pt x="17346" y="7005"/>
                    <a:pt x="27286" y="1401"/>
                    <a:pt x="38228" y="234"/>
                  </a:cubicBezTo>
                  <a:lnTo>
                    <a:pt x="38961" y="167"/>
                  </a:lnTo>
                  <a:lnTo>
                    <a:pt x="39662" y="134"/>
                  </a:lnTo>
                  <a:cubicBezTo>
                    <a:pt x="40162" y="100"/>
                    <a:pt x="40629" y="67"/>
                    <a:pt x="41063" y="33"/>
                  </a:cubicBezTo>
                  <a:cubicBezTo>
                    <a:pt x="41663" y="33"/>
                    <a:pt x="42234" y="19"/>
                    <a:pt x="42785" y="19"/>
                  </a:cubicBezTo>
                  <a:cubicBezTo>
                    <a:pt x="43061" y="19"/>
                    <a:pt x="43331" y="22"/>
                    <a:pt x="43598" y="33"/>
                  </a:cubicBezTo>
                  <a:lnTo>
                    <a:pt x="44732" y="100"/>
                  </a:lnTo>
                  <a:cubicBezTo>
                    <a:pt x="45099" y="100"/>
                    <a:pt x="45433" y="134"/>
                    <a:pt x="45800" y="167"/>
                  </a:cubicBezTo>
                  <a:cubicBezTo>
                    <a:pt x="46424" y="229"/>
                    <a:pt x="46990" y="292"/>
                    <a:pt x="47497" y="354"/>
                  </a:cubicBezTo>
                  <a:lnTo>
                    <a:pt x="47497" y="354"/>
                  </a:lnTo>
                  <a:cubicBezTo>
                    <a:pt x="47186" y="314"/>
                    <a:pt x="46854" y="274"/>
                    <a:pt x="46500" y="234"/>
                  </a:cubicBezTo>
                  <a:cubicBezTo>
                    <a:pt x="45766" y="167"/>
                    <a:pt x="44966" y="67"/>
                    <a:pt x="44065" y="33"/>
                  </a:cubicBezTo>
                  <a:cubicBezTo>
                    <a:pt x="43631" y="33"/>
                    <a:pt x="43164" y="0"/>
                    <a:pt x="42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858308" y="3710050"/>
              <a:ext cx="4757835" cy="4673616"/>
            </a:xfrm>
            <a:custGeom>
              <a:rect b="b" l="l" r="r" t="t"/>
              <a:pathLst>
                <a:path extrusionOk="0" h="114095" w="116151">
                  <a:moveTo>
                    <a:pt x="58537" y="1"/>
                  </a:moveTo>
                  <a:cubicBezTo>
                    <a:pt x="58139" y="1"/>
                    <a:pt x="57740" y="5"/>
                    <a:pt x="57342" y="13"/>
                  </a:cubicBezTo>
                  <a:lnTo>
                    <a:pt x="58342" y="13"/>
                  </a:lnTo>
                  <a:cubicBezTo>
                    <a:pt x="58622" y="13"/>
                    <a:pt x="58945" y="8"/>
                    <a:pt x="59317" y="8"/>
                  </a:cubicBezTo>
                  <a:cubicBezTo>
                    <a:pt x="59365" y="8"/>
                    <a:pt x="59414" y="8"/>
                    <a:pt x="59463" y="8"/>
                  </a:cubicBezTo>
                  <a:lnTo>
                    <a:pt x="59463" y="8"/>
                  </a:lnTo>
                  <a:cubicBezTo>
                    <a:pt x="59155" y="3"/>
                    <a:pt x="58846" y="1"/>
                    <a:pt x="58537" y="1"/>
                  </a:cubicBezTo>
                  <a:close/>
                  <a:moveTo>
                    <a:pt x="59463" y="8"/>
                  </a:moveTo>
                  <a:lnTo>
                    <a:pt x="59463" y="8"/>
                  </a:lnTo>
                  <a:cubicBezTo>
                    <a:pt x="59914" y="15"/>
                    <a:pt x="60366" y="28"/>
                    <a:pt x="60817" y="46"/>
                  </a:cubicBezTo>
                  <a:lnTo>
                    <a:pt x="60817" y="46"/>
                  </a:lnTo>
                  <a:cubicBezTo>
                    <a:pt x="60308" y="18"/>
                    <a:pt x="59859" y="10"/>
                    <a:pt x="59463" y="8"/>
                  </a:cubicBezTo>
                  <a:close/>
                  <a:moveTo>
                    <a:pt x="60817" y="46"/>
                  </a:moveTo>
                  <a:cubicBezTo>
                    <a:pt x="60986" y="55"/>
                    <a:pt x="61162" y="66"/>
                    <a:pt x="61344" y="80"/>
                  </a:cubicBezTo>
                  <a:cubicBezTo>
                    <a:pt x="62459" y="130"/>
                    <a:pt x="63574" y="212"/>
                    <a:pt x="64685" y="328"/>
                  </a:cubicBezTo>
                  <a:lnTo>
                    <a:pt x="64685" y="328"/>
                  </a:lnTo>
                  <a:cubicBezTo>
                    <a:pt x="63397" y="191"/>
                    <a:pt x="62107" y="97"/>
                    <a:pt x="60817" y="46"/>
                  </a:cubicBezTo>
                  <a:close/>
                  <a:moveTo>
                    <a:pt x="57375" y="46"/>
                  </a:moveTo>
                  <a:lnTo>
                    <a:pt x="55007" y="147"/>
                  </a:lnTo>
                  <a:lnTo>
                    <a:pt x="54406" y="180"/>
                  </a:lnTo>
                  <a:lnTo>
                    <a:pt x="53739" y="247"/>
                  </a:lnTo>
                  <a:lnTo>
                    <a:pt x="52414" y="388"/>
                  </a:lnTo>
                  <a:lnTo>
                    <a:pt x="52414" y="388"/>
                  </a:lnTo>
                  <a:cubicBezTo>
                    <a:pt x="52444" y="385"/>
                    <a:pt x="52475" y="383"/>
                    <a:pt x="52505" y="380"/>
                  </a:cubicBezTo>
                  <a:cubicBezTo>
                    <a:pt x="53305" y="313"/>
                    <a:pt x="53972" y="213"/>
                    <a:pt x="54606" y="180"/>
                  </a:cubicBezTo>
                  <a:lnTo>
                    <a:pt x="56107" y="113"/>
                  </a:lnTo>
                  <a:lnTo>
                    <a:pt x="57375" y="46"/>
                  </a:lnTo>
                  <a:close/>
                  <a:moveTo>
                    <a:pt x="52414" y="388"/>
                  </a:moveTo>
                  <a:cubicBezTo>
                    <a:pt x="52193" y="406"/>
                    <a:pt x="51964" y="425"/>
                    <a:pt x="51737" y="450"/>
                  </a:cubicBezTo>
                  <a:lnTo>
                    <a:pt x="51737" y="450"/>
                  </a:lnTo>
                  <a:cubicBezTo>
                    <a:pt x="51884" y="434"/>
                    <a:pt x="52029" y="422"/>
                    <a:pt x="52171" y="413"/>
                  </a:cubicBezTo>
                  <a:lnTo>
                    <a:pt x="52414" y="388"/>
                  </a:lnTo>
                  <a:close/>
                  <a:moveTo>
                    <a:pt x="64685" y="328"/>
                  </a:moveTo>
                  <a:cubicBezTo>
                    <a:pt x="65581" y="423"/>
                    <a:pt x="66477" y="539"/>
                    <a:pt x="67370" y="675"/>
                  </a:cubicBezTo>
                  <a:lnTo>
                    <a:pt x="67370" y="675"/>
                  </a:lnTo>
                  <a:cubicBezTo>
                    <a:pt x="66478" y="537"/>
                    <a:pt x="65583" y="422"/>
                    <a:pt x="64685" y="328"/>
                  </a:cubicBezTo>
                  <a:close/>
                  <a:moveTo>
                    <a:pt x="51737" y="450"/>
                  </a:moveTo>
                  <a:cubicBezTo>
                    <a:pt x="51298" y="497"/>
                    <a:pt x="50836" y="572"/>
                    <a:pt x="50337" y="647"/>
                  </a:cubicBezTo>
                  <a:cubicBezTo>
                    <a:pt x="49703" y="747"/>
                    <a:pt x="49002" y="814"/>
                    <a:pt x="48268" y="980"/>
                  </a:cubicBezTo>
                  <a:cubicBezTo>
                    <a:pt x="44699" y="1614"/>
                    <a:pt x="41197" y="2615"/>
                    <a:pt x="37828" y="3916"/>
                  </a:cubicBezTo>
                  <a:lnTo>
                    <a:pt x="36327" y="4550"/>
                  </a:lnTo>
                  <a:cubicBezTo>
                    <a:pt x="35826" y="4783"/>
                    <a:pt x="35292" y="4983"/>
                    <a:pt x="34792" y="5217"/>
                  </a:cubicBezTo>
                  <a:cubicBezTo>
                    <a:pt x="33758" y="5717"/>
                    <a:pt x="32724" y="6218"/>
                    <a:pt x="31623" y="6818"/>
                  </a:cubicBezTo>
                  <a:cubicBezTo>
                    <a:pt x="29355" y="8019"/>
                    <a:pt x="27187" y="9387"/>
                    <a:pt x="25119" y="10888"/>
                  </a:cubicBezTo>
                  <a:cubicBezTo>
                    <a:pt x="22784" y="12555"/>
                    <a:pt x="20615" y="14390"/>
                    <a:pt x="18581" y="16392"/>
                  </a:cubicBezTo>
                  <a:cubicBezTo>
                    <a:pt x="16346" y="18560"/>
                    <a:pt x="14311" y="20928"/>
                    <a:pt x="12510" y="23430"/>
                  </a:cubicBezTo>
                  <a:cubicBezTo>
                    <a:pt x="3703" y="35472"/>
                    <a:pt x="1" y="50483"/>
                    <a:pt x="2169" y="65226"/>
                  </a:cubicBezTo>
                  <a:cubicBezTo>
                    <a:pt x="3370" y="73699"/>
                    <a:pt x="6472" y="81772"/>
                    <a:pt x="11242" y="88843"/>
                  </a:cubicBezTo>
                  <a:cubicBezTo>
                    <a:pt x="12510" y="90711"/>
                    <a:pt x="13844" y="92479"/>
                    <a:pt x="15278" y="94181"/>
                  </a:cubicBezTo>
                  <a:cubicBezTo>
                    <a:pt x="15645" y="94581"/>
                    <a:pt x="16045" y="95014"/>
                    <a:pt x="16412" y="95415"/>
                  </a:cubicBezTo>
                  <a:cubicBezTo>
                    <a:pt x="16779" y="95848"/>
                    <a:pt x="17146" y="96249"/>
                    <a:pt x="17580" y="96682"/>
                  </a:cubicBezTo>
                  <a:cubicBezTo>
                    <a:pt x="18380" y="97483"/>
                    <a:pt x="19148" y="98283"/>
                    <a:pt x="20015" y="99051"/>
                  </a:cubicBezTo>
                  <a:cubicBezTo>
                    <a:pt x="20415" y="99418"/>
                    <a:pt x="20849" y="99818"/>
                    <a:pt x="21249" y="100185"/>
                  </a:cubicBezTo>
                  <a:lnTo>
                    <a:pt x="22583" y="101286"/>
                  </a:lnTo>
                  <a:lnTo>
                    <a:pt x="23251" y="101853"/>
                  </a:lnTo>
                  <a:lnTo>
                    <a:pt x="23951" y="102353"/>
                  </a:lnTo>
                  <a:lnTo>
                    <a:pt x="25319" y="103387"/>
                  </a:lnTo>
                  <a:cubicBezTo>
                    <a:pt x="27220" y="104755"/>
                    <a:pt x="29188" y="105989"/>
                    <a:pt x="31223" y="107123"/>
                  </a:cubicBezTo>
                  <a:cubicBezTo>
                    <a:pt x="33291" y="108224"/>
                    <a:pt x="35426" y="109258"/>
                    <a:pt x="37594" y="110125"/>
                  </a:cubicBezTo>
                  <a:cubicBezTo>
                    <a:pt x="39829" y="110993"/>
                    <a:pt x="42097" y="111726"/>
                    <a:pt x="44399" y="112327"/>
                  </a:cubicBezTo>
                  <a:cubicBezTo>
                    <a:pt x="45566" y="112660"/>
                    <a:pt x="46734" y="112861"/>
                    <a:pt x="47935" y="113094"/>
                  </a:cubicBezTo>
                  <a:cubicBezTo>
                    <a:pt x="48502" y="113261"/>
                    <a:pt x="49102" y="113294"/>
                    <a:pt x="49703" y="113394"/>
                  </a:cubicBezTo>
                  <a:cubicBezTo>
                    <a:pt x="50303" y="113494"/>
                    <a:pt x="50904" y="113628"/>
                    <a:pt x="51504" y="113661"/>
                  </a:cubicBezTo>
                  <a:cubicBezTo>
                    <a:pt x="52705" y="113795"/>
                    <a:pt x="53906" y="113961"/>
                    <a:pt x="55107" y="113995"/>
                  </a:cubicBezTo>
                  <a:lnTo>
                    <a:pt x="56941" y="114095"/>
                  </a:lnTo>
                  <a:lnTo>
                    <a:pt x="58776" y="114095"/>
                  </a:lnTo>
                  <a:cubicBezTo>
                    <a:pt x="68750" y="114095"/>
                    <a:pt x="78557" y="111460"/>
                    <a:pt x="87196" y="106456"/>
                  </a:cubicBezTo>
                  <a:cubicBezTo>
                    <a:pt x="105242" y="96015"/>
                    <a:pt x="116150" y="76568"/>
                    <a:pt x="115683" y="55720"/>
                  </a:cubicBezTo>
                  <a:cubicBezTo>
                    <a:pt x="115216" y="35072"/>
                    <a:pt x="103608" y="16291"/>
                    <a:pt x="85362" y="6618"/>
                  </a:cubicBezTo>
                  <a:cubicBezTo>
                    <a:pt x="84794" y="6318"/>
                    <a:pt x="84261" y="6051"/>
                    <a:pt x="83694" y="5784"/>
                  </a:cubicBezTo>
                  <a:cubicBezTo>
                    <a:pt x="83093" y="5517"/>
                    <a:pt x="82593" y="5250"/>
                    <a:pt x="82026" y="4983"/>
                  </a:cubicBezTo>
                  <a:cubicBezTo>
                    <a:pt x="80858" y="4516"/>
                    <a:pt x="79758" y="3983"/>
                    <a:pt x="78590" y="3582"/>
                  </a:cubicBezTo>
                  <a:cubicBezTo>
                    <a:pt x="78023" y="3382"/>
                    <a:pt x="77456" y="3182"/>
                    <a:pt x="76889" y="2982"/>
                  </a:cubicBezTo>
                  <a:lnTo>
                    <a:pt x="75121" y="2415"/>
                  </a:lnTo>
                  <a:lnTo>
                    <a:pt x="74254" y="2148"/>
                  </a:lnTo>
                  <a:lnTo>
                    <a:pt x="73386" y="1914"/>
                  </a:lnTo>
                  <a:lnTo>
                    <a:pt x="71618" y="1481"/>
                  </a:lnTo>
                  <a:cubicBezTo>
                    <a:pt x="70210" y="1161"/>
                    <a:pt x="68793" y="892"/>
                    <a:pt x="67370" y="675"/>
                  </a:cubicBezTo>
                  <a:lnTo>
                    <a:pt x="67370" y="675"/>
                  </a:lnTo>
                  <a:cubicBezTo>
                    <a:pt x="69073" y="939"/>
                    <a:pt x="70760" y="1284"/>
                    <a:pt x="72419" y="1714"/>
                  </a:cubicBezTo>
                  <a:lnTo>
                    <a:pt x="74220" y="2181"/>
                  </a:lnTo>
                  <a:lnTo>
                    <a:pt x="76088" y="2782"/>
                  </a:lnTo>
                  <a:lnTo>
                    <a:pt x="77022" y="3082"/>
                  </a:lnTo>
                  <a:lnTo>
                    <a:pt x="77990" y="3416"/>
                  </a:lnTo>
                  <a:cubicBezTo>
                    <a:pt x="78623" y="3682"/>
                    <a:pt x="79324" y="3883"/>
                    <a:pt x="79958" y="4183"/>
                  </a:cubicBezTo>
                  <a:cubicBezTo>
                    <a:pt x="82826" y="5350"/>
                    <a:pt x="85595" y="6751"/>
                    <a:pt x="88230" y="8352"/>
                  </a:cubicBezTo>
                  <a:cubicBezTo>
                    <a:pt x="101973" y="16725"/>
                    <a:pt x="111514" y="30502"/>
                    <a:pt x="114482" y="46313"/>
                  </a:cubicBezTo>
                  <a:cubicBezTo>
                    <a:pt x="115350" y="50783"/>
                    <a:pt x="115650" y="55386"/>
                    <a:pt x="115383" y="59956"/>
                  </a:cubicBezTo>
                  <a:cubicBezTo>
                    <a:pt x="115350" y="60523"/>
                    <a:pt x="115350" y="61124"/>
                    <a:pt x="115283" y="61691"/>
                  </a:cubicBezTo>
                  <a:cubicBezTo>
                    <a:pt x="115250" y="62258"/>
                    <a:pt x="115183" y="62858"/>
                    <a:pt x="115116" y="63425"/>
                  </a:cubicBezTo>
                  <a:lnTo>
                    <a:pt x="115016" y="64292"/>
                  </a:lnTo>
                  <a:lnTo>
                    <a:pt x="114916" y="65226"/>
                  </a:lnTo>
                  <a:cubicBezTo>
                    <a:pt x="114816" y="65794"/>
                    <a:pt x="114716" y="66361"/>
                    <a:pt x="114616" y="66961"/>
                  </a:cubicBezTo>
                  <a:cubicBezTo>
                    <a:pt x="114549" y="67528"/>
                    <a:pt x="114382" y="68129"/>
                    <a:pt x="114282" y="68696"/>
                  </a:cubicBezTo>
                  <a:cubicBezTo>
                    <a:pt x="114149" y="69263"/>
                    <a:pt x="114049" y="69863"/>
                    <a:pt x="113882" y="70430"/>
                  </a:cubicBezTo>
                  <a:cubicBezTo>
                    <a:pt x="113582" y="71564"/>
                    <a:pt x="113315" y="72732"/>
                    <a:pt x="112948" y="73866"/>
                  </a:cubicBezTo>
                  <a:cubicBezTo>
                    <a:pt x="107077" y="92679"/>
                    <a:pt x="91933" y="107123"/>
                    <a:pt x="72853" y="112027"/>
                  </a:cubicBezTo>
                  <a:cubicBezTo>
                    <a:pt x="70317" y="112694"/>
                    <a:pt x="67749" y="113161"/>
                    <a:pt x="65147" y="113461"/>
                  </a:cubicBezTo>
                  <a:lnTo>
                    <a:pt x="63179" y="113661"/>
                  </a:lnTo>
                  <a:cubicBezTo>
                    <a:pt x="62512" y="113728"/>
                    <a:pt x="61845" y="113728"/>
                    <a:pt x="61178" y="113761"/>
                  </a:cubicBezTo>
                  <a:cubicBezTo>
                    <a:pt x="60377" y="113821"/>
                    <a:pt x="59576" y="113833"/>
                    <a:pt x="58776" y="113833"/>
                  </a:cubicBezTo>
                  <a:cubicBezTo>
                    <a:pt x="58242" y="113833"/>
                    <a:pt x="57708" y="113828"/>
                    <a:pt x="57175" y="113828"/>
                  </a:cubicBezTo>
                  <a:cubicBezTo>
                    <a:pt x="51771" y="113695"/>
                    <a:pt x="46400" y="112761"/>
                    <a:pt x="41230" y="111126"/>
                  </a:cubicBezTo>
                  <a:lnTo>
                    <a:pt x="40263" y="110826"/>
                  </a:lnTo>
                  <a:lnTo>
                    <a:pt x="39295" y="110459"/>
                  </a:lnTo>
                  <a:cubicBezTo>
                    <a:pt x="38662" y="110225"/>
                    <a:pt x="38028" y="109992"/>
                    <a:pt x="37394" y="109725"/>
                  </a:cubicBezTo>
                  <a:lnTo>
                    <a:pt x="35493" y="108958"/>
                  </a:lnTo>
                  <a:cubicBezTo>
                    <a:pt x="34859" y="108691"/>
                    <a:pt x="34258" y="108357"/>
                    <a:pt x="33625" y="108057"/>
                  </a:cubicBezTo>
                  <a:lnTo>
                    <a:pt x="32724" y="107623"/>
                  </a:lnTo>
                  <a:lnTo>
                    <a:pt x="31823" y="107123"/>
                  </a:lnTo>
                  <a:cubicBezTo>
                    <a:pt x="31223" y="106790"/>
                    <a:pt x="30589" y="106489"/>
                    <a:pt x="30022" y="106122"/>
                  </a:cubicBezTo>
                  <a:lnTo>
                    <a:pt x="28254" y="105055"/>
                  </a:lnTo>
                  <a:cubicBezTo>
                    <a:pt x="27654" y="104721"/>
                    <a:pt x="27120" y="104288"/>
                    <a:pt x="26553" y="103921"/>
                  </a:cubicBezTo>
                  <a:cubicBezTo>
                    <a:pt x="19748" y="99284"/>
                    <a:pt x="14011" y="93213"/>
                    <a:pt x="9774" y="86141"/>
                  </a:cubicBezTo>
                  <a:lnTo>
                    <a:pt x="9241" y="85274"/>
                  </a:lnTo>
                  <a:lnTo>
                    <a:pt x="8774" y="84407"/>
                  </a:lnTo>
                  <a:cubicBezTo>
                    <a:pt x="8440" y="83806"/>
                    <a:pt x="8106" y="83206"/>
                    <a:pt x="7806" y="82606"/>
                  </a:cubicBezTo>
                  <a:cubicBezTo>
                    <a:pt x="7206" y="81371"/>
                    <a:pt x="6605" y="80171"/>
                    <a:pt x="6138" y="78936"/>
                  </a:cubicBezTo>
                  <a:cubicBezTo>
                    <a:pt x="5638" y="77669"/>
                    <a:pt x="5171" y="76434"/>
                    <a:pt x="4704" y="75167"/>
                  </a:cubicBezTo>
                  <a:cubicBezTo>
                    <a:pt x="4504" y="74533"/>
                    <a:pt x="4270" y="73933"/>
                    <a:pt x="4104" y="73266"/>
                  </a:cubicBezTo>
                  <a:cubicBezTo>
                    <a:pt x="4003" y="72932"/>
                    <a:pt x="3903" y="72632"/>
                    <a:pt x="3803" y="72298"/>
                  </a:cubicBezTo>
                  <a:lnTo>
                    <a:pt x="3570" y="71331"/>
                  </a:lnTo>
                  <a:cubicBezTo>
                    <a:pt x="2903" y="68796"/>
                    <a:pt x="2402" y="66194"/>
                    <a:pt x="2102" y="63592"/>
                  </a:cubicBezTo>
                  <a:cubicBezTo>
                    <a:pt x="1535" y="58522"/>
                    <a:pt x="1602" y="53385"/>
                    <a:pt x="2402" y="48314"/>
                  </a:cubicBezTo>
                  <a:cubicBezTo>
                    <a:pt x="2769" y="45879"/>
                    <a:pt x="3270" y="43478"/>
                    <a:pt x="3970" y="41109"/>
                  </a:cubicBezTo>
                  <a:cubicBezTo>
                    <a:pt x="4337" y="39942"/>
                    <a:pt x="4637" y="38774"/>
                    <a:pt x="5071" y="37673"/>
                  </a:cubicBezTo>
                  <a:lnTo>
                    <a:pt x="5705" y="36006"/>
                  </a:lnTo>
                  <a:lnTo>
                    <a:pt x="6405" y="34371"/>
                  </a:lnTo>
                  <a:cubicBezTo>
                    <a:pt x="9874" y="26399"/>
                    <a:pt x="15111" y="19294"/>
                    <a:pt x="21716" y="13656"/>
                  </a:cubicBezTo>
                  <a:cubicBezTo>
                    <a:pt x="26953" y="9186"/>
                    <a:pt x="32924" y="5717"/>
                    <a:pt x="39395" y="3416"/>
                  </a:cubicBezTo>
                  <a:lnTo>
                    <a:pt x="40396" y="3049"/>
                  </a:lnTo>
                  <a:lnTo>
                    <a:pt x="41397" y="2715"/>
                  </a:lnTo>
                  <a:cubicBezTo>
                    <a:pt x="42031" y="2515"/>
                    <a:pt x="42664" y="2315"/>
                    <a:pt x="43298" y="2148"/>
                  </a:cubicBezTo>
                  <a:lnTo>
                    <a:pt x="45099" y="1681"/>
                  </a:lnTo>
                  <a:cubicBezTo>
                    <a:pt x="45400" y="1614"/>
                    <a:pt x="45700" y="1514"/>
                    <a:pt x="45967" y="1447"/>
                  </a:cubicBezTo>
                  <a:lnTo>
                    <a:pt x="46801" y="1281"/>
                  </a:lnTo>
                  <a:lnTo>
                    <a:pt x="48402" y="980"/>
                  </a:lnTo>
                  <a:cubicBezTo>
                    <a:pt x="48936" y="847"/>
                    <a:pt x="49436" y="814"/>
                    <a:pt x="49903" y="714"/>
                  </a:cubicBezTo>
                  <a:lnTo>
                    <a:pt x="51271" y="513"/>
                  </a:lnTo>
                  <a:cubicBezTo>
                    <a:pt x="51422" y="488"/>
                    <a:pt x="51579" y="468"/>
                    <a:pt x="51737" y="4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1769730" y="4674663"/>
              <a:ext cx="2935045" cy="2737934"/>
            </a:xfrm>
            <a:custGeom>
              <a:rect b="b" l="l" r="r" t="t"/>
              <a:pathLst>
                <a:path extrusionOk="0" h="66840" w="71652">
                  <a:moveTo>
                    <a:pt x="11642" y="55522"/>
                  </a:moveTo>
                  <a:lnTo>
                    <a:pt x="12203" y="56122"/>
                  </a:lnTo>
                  <a:lnTo>
                    <a:pt x="12203" y="56122"/>
                  </a:lnTo>
                  <a:lnTo>
                    <a:pt x="12143" y="56055"/>
                  </a:lnTo>
                  <a:lnTo>
                    <a:pt x="11642" y="55522"/>
                  </a:lnTo>
                  <a:close/>
                  <a:moveTo>
                    <a:pt x="12203" y="56122"/>
                  </a:moveTo>
                  <a:lnTo>
                    <a:pt x="12743" y="56723"/>
                  </a:lnTo>
                  <a:cubicBezTo>
                    <a:pt x="12842" y="56809"/>
                    <a:pt x="12945" y="56905"/>
                    <a:pt x="13051" y="57006"/>
                  </a:cubicBezTo>
                  <a:lnTo>
                    <a:pt x="13051" y="57006"/>
                  </a:lnTo>
                  <a:cubicBezTo>
                    <a:pt x="12892" y="56846"/>
                    <a:pt x="12734" y="56685"/>
                    <a:pt x="12576" y="56522"/>
                  </a:cubicBezTo>
                  <a:lnTo>
                    <a:pt x="12203" y="56122"/>
                  </a:lnTo>
                  <a:close/>
                  <a:moveTo>
                    <a:pt x="13051" y="57006"/>
                  </a:moveTo>
                  <a:lnTo>
                    <a:pt x="13051" y="57006"/>
                  </a:lnTo>
                  <a:cubicBezTo>
                    <a:pt x="13207" y="57161"/>
                    <a:pt x="13364" y="57315"/>
                    <a:pt x="13522" y="57468"/>
                  </a:cubicBezTo>
                  <a:lnTo>
                    <a:pt x="13522" y="57468"/>
                  </a:lnTo>
                  <a:cubicBezTo>
                    <a:pt x="13362" y="57309"/>
                    <a:pt x="13204" y="57151"/>
                    <a:pt x="13051" y="57006"/>
                  </a:cubicBezTo>
                  <a:close/>
                  <a:moveTo>
                    <a:pt x="13522" y="57468"/>
                  </a:moveTo>
                  <a:lnTo>
                    <a:pt x="13522" y="57468"/>
                  </a:lnTo>
                  <a:cubicBezTo>
                    <a:pt x="13551" y="57497"/>
                    <a:pt x="13581" y="57527"/>
                    <a:pt x="13610" y="57557"/>
                  </a:cubicBezTo>
                  <a:cubicBezTo>
                    <a:pt x="13760" y="57706"/>
                    <a:pt x="13923" y="57855"/>
                    <a:pt x="14093" y="58008"/>
                  </a:cubicBezTo>
                  <a:lnTo>
                    <a:pt x="14093" y="58008"/>
                  </a:lnTo>
                  <a:cubicBezTo>
                    <a:pt x="13901" y="57830"/>
                    <a:pt x="13710" y="57650"/>
                    <a:pt x="13522" y="57468"/>
                  </a:cubicBezTo>
                  <a:close/>
                  <a:moveTo>
                    <a:pt x="14093" y="58008"/>
                  </a:moveTo>
                  <a:cubicBezTo>
                    <a:pt x="14553" y="58434"/>
                    <a:pt x="15025" y="58850"/>
                    <a:pt x="15512" y="59258"/>
                  </a:cubicBezTo>
                  <a:cubicBezTo>
                    <a:pt x="15728" y="59434"/>
                    <a:pt x="15946" y="59609"/>
                    <a:pt x="16166" y="59780"/>
                  </a:cubicBezTo>
                  <a:lnTo>
                    <a:pt x="16166" y="59780"/>
                  </a:lnTo>
                  <a:cubicBezTo>
                    <a:pt x="15670" y="59352"/>
                    <a:pt x="15174" y="58987"/>
                    <a:pt x="14744" y="58591"/>
                  </a:cubicBezTo>
                  <a:cubicBezTo>
                    <a:pt x="14524" y="58388"/>
                    <a:pt x="14303" y="58196"/>
                    <a:pt x="14093" y="58008"/>
                  </a:cubicBezTo>
                  <a:close/>
                  <a:moveTo>
                    <a:pt x="16166" y="59780"/>
                  </a:moveTo>
                  <a:cubicBezTo>
                    <a:pt x="16170" y="59784"/>
                    <a:pt x="16175" y="59788"/>
                    <a:pt x="16179" y="59791"/>
                  </a:cubicBezTo>
                  <a:cubicBezTo>
                    <a:pt x="16299" y="59888"/>
                    <a:pt x="16426" y="59984"/>
                    <a:pt x="16557" y="60081"/>
                  </a:cubicBezTo>
                  <a:lnTo>
                    <a:pt x="16557" y="60081"/>
                  </a:lnTo>
                  <a:cubicBezTo>
                    <a:pt x="16426" y="59982"/>
                    <a:pt x="16296" y="59882"/>
                    <a:pt x="16166" y="59780"/>
                  </a:cubicBezTo>
                  <a:close/>
                  <a:moveTo>
                    <a:pt x="36676" y="1"/>
                  </a:moveTo>
                  <a:cubicBezTo>
                    <a:pt x="28656" y="1"/>
                    <a:pt x="20774" y="2882"/>
                    <a:pt x="14578" y="8355"/>
                  </a:cubicBezTo>
                  <a:cubicBezTo>
                    <a:pt x="3136" y="18462"/>
                    <a:pt x="1" y="34974"/>
                    <a:pt x="6906" y="48583"/>
                  </a:cubicBezTo>
                  <a:cubicBezTo>
                    <a:pt x="8206" y="51085"/>
                    <a:pt x="9774" y="53420"/>
                    <a:pt x="11642" y="55522"/>
                  </a:cubicBezTo>
                  <a:lnTo>
                    <a:pt x="11242" y="55055"/>
                  </a:lnTo>
                  <a:cubicBezTo>
                    <a:pt x="11008" y="54755"/>
                    <a:pt x="10608" y="54321"/>
                    <a:pt x="10175" y="53687"/>
                  </a:cubicBezTo>
                  <a:cubicBezTo>
                    <a:pt x="8807" y="51952"/>
                    <a:pt x="7673" y="50084"/>
                    <a:pt x="6705" y="48116"/>
                  </a:cubicBezTo>
                  <a:cubicBezTo>
                    <a:pt x="5238" y="45081"/>
                    <a:pt x="4204" y="41845"/>
                    <a:pt x="3703" y="38543"/>
                  </a:cubicBezTo>
                  <a:cubicBezTo>
                    <a:pt x="2703" y="31838"/>
                    <a:pt x="3703" y="25000"/>
                    <a:pt x="6639" y="18896"/>
                  </a:cubicBezTo>
                  <a:cubicBezTo>
                    <a:pt x="7773" y="16594"/>
                    <a:pt x="9140" y="14426"/>
                    <a:pt x="10775" y="12458"/>
                  </a:cubicBezTo>
                  <a:cubicBezTo>
                    <a:pt x="12476" y="10356"/>
                    <a:pt x="14411" y="8488"/>
                    <a:pt x="16546" y="6887"/>
                  </a:cubicBezTo>
                  <a:cubicBezTo>
                    <a:pt x="18747" y="5219"/>
                    <a:pt x="21149" y="3818"/>
                    <a:pt x="23684" y="2751"/>
                  </a:cubicBezTo>
                  <a:cubicBezTo>
                    <a:pt x="27861" y="994"/>
                    <a:pt x="32265" y="133"/>
                    <a:pt x="36638" y="133"/>
                  </a:cubicBezTo>
                  <a:cubicBezTo>
                    <a:pt x="44138" y="133"/>
                    <a:pt x="51549" y="2665"/>
                    <a:pt x="57575" y="7554"/>
                  </a:cubicBezTo>
                  <a:cubicBezTo>
                    <a:pt x="67149" y="15260"/>
                    <a:pt x="71652" y="27602"/>
                    <a:pt x="69350" y="39677"/>
                  </a:cubicBezTo>
                  <a:cubicBezTo>
                    <a:pt x="69050" y="41245"/>
                    <a:pt x="68650" y="42813"/>
                    <a:pt x="68149" y="44314"/>
                  </a:cubicBezTo>
                  <a:cubicBezTo>
                    <a:pt x="67616" y="45815"/>
                    <a:pt x="67015" y="47249"/>
                    <a:pt x="66281" y="48650"/>
                  </a:cubicBezTo>
                  <a:cubicBezTo>
                    <a:pt x="65948" y="49384"/>
                    <a:pt x="65514" y="50051"/>
                    <a:pt x="65147" y="50718"/>
                  </a:cubicBezTo>
                  <a:cubicBezTo>
                    <a:pt x="64747" y="51419"/>
                    <a:pt x="64313" y="52053"/>
                    <a:pt x="63846" y="52686"/>
                  </a:cubicBezTo>
                  <a:cubicBezTo>
                    <a:pt x="59576" y="58757"/>
                    <a:pt x="53372" y="63227"/>
                    <a:pt x="46267" y="65362"/>
                  </a:cubicBezTo>
                  <a:cubicBezTo>
                    <a:pt x="43124" y="66303"/>
                    <a:pt x="39885" y="66778"/>
                    <a:pt x="36637" y="66778"/>
                  </a:cubicBezTo>
                  <a:cubicBezTo>
                    <a:pt x="34819" y="66778"/>
                    <a:pt x="32998" y="66629"/>
                    <a:pt x="31190" y="66329"/>
                  </a:cubicBezTo>
                  <a:cubicBezTo>
                    <a:pt x="27220" y="65696"/>
                    <a:pt x="23384" y="64328"/>
                    <a:pt x="19915" y="62293"/>
                  </a:cubicBezTo>
                  <a:cubicBezTo>
                    <a:pt x="19548" y="62093"/>
                    <a:pt x="19214" y="61893"/>
                    <a:pt x="18881" y="61659"/>
                  </a:cubicBezTo>
                  <a:cubicBezTo>
                    <a:pt x="18547" y="61426"/>
                    <a:pt x="18214" y="61259"/>
                    <a:pt x="17880" y="61026"/>
                  </a:cubicBezTo>
                  <a:cubicBezTo>
                    <a:pt x="17424" y="60697"/>
                    <a:pt x="16969" y="60387"/>
                    <a:pt x="16557" y="60081"/>
                  </a:cubicBezTo>
                  <a:lnTo>
                    <a:pt x="16557" y="60081"/>
                  </a:lnTo>
                  <a:cubicBezTo>
                    <a:pt x="17882" y="61088"/>
                    <a:pt x="19274" y="62003"/>
                    <a:pt x="20749" y="62794"/>
                  </a:cubicBezTo>
                  <a:cubicBezTo>
                    <a:pt x="23251" y="64161"/>
                    <a:pt x="25919" y="65195"/>
                    <a:pt x="28688" y="65862"/>
                  </a:cubicBezTo>
                  <a:cubicBezTo>
                    <a:pt x="31320" y="66514"/>
                    <a:pt x="34033" y="66840"/>
                    <a:pt x="36765" y="66840"/>
                  </a:cubicBezTo>
                  <a:cubicBezTo>
                    <a:pt x="37529" y="66840"/>
                    <a:pt x="38296" y="66814"/>
                    <a:pt x="39062" y="66763"/>
                  </a:cubicBezTo>
                  <a:cubicBezTo>
                    <a:pt x="53072" y="65762"/>
                    <a:pt x="64947" y="56122"/>
                    <a:pt x="68816" y="42612"/>
                  </a:cubicBezTo>
                  <a:cubicBezTo>
                    <a:pt x="70284" y="37475"/>
                    <a:pt x="70518" y="32038"/>
                    <a:pt x="69450" y="26768"/>
                  </a:cubicBezTo>
                  <a:cubicBezTo>
                    <a:pt x="69183" y="25434"/>
                    <a:pt x="68816" y="24099"/>
                    <a:pt x="68383" y="22765"/>
                  </a:cubicBezTo>
                  <a:cubicBezTo>
                    <a:pt x="67949" y="21464"/>
                    <a:pt x="67415" y="20163"/>
                    <a:pt x="66815" y="18896"/>
                  </a:cubicBezTo>
                  <a:cubicBezTo>
                    <a:pt x="65581" y="16360"/>
                    <a:pt x="64013" y="13959"/>
                    <a:pt x="62178" y="11824"/>
                  </a:cubicBezTo>
                  <a:cubicBezTo>
                    <a:pt x="58409" y="7354"/>
                    <a:pt x="53505" y="3951"/>
                    <a:pt x="48035" y="1983"/>
                  </a:cubicBezTo>
                  <a:cubicBezTo>
                    <a:pt x="44328" y="651"/>
                    <a:pt x="40486" y="1"/>
                    <a:pt x="36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9"/>
          <p:cNvSpPr/>
          <p:nvPr/>
        </p:nvSpPr>
        <p:spPr>
          <a:xfrm rot="1531438">
            <a:off x="8183327" y="340952"/>
            <a:ext cx="466349" cy="534613"/>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4158350" y="4508975"/>
            <a:ext cx="413650" cy="432000"/>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335525" y="881525"/>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9"/>
          <p:cNvGrpSpPr/>
          <p:nvPr/>
        </p:nvGrpSpPr>
        <p:grpSpPr>
          <a:xfrm>
            <a:off x="5635118" y="558273"/>
            <a:ext cx="2248454" cy="5547318"/>
            <a:chOff x="5551425" y="321225"/>
            <a:chExt cx="2166976" cy="5346297"/>
          </a:xfrm>
        </p:grpSpPr>
        <p:sp>
          <p:nvSpPr>
            <p:cNvPr id="206" name="Google Shape;206;p9"/>
            <p:cNvSpPr/>
            <p:nvPr/>
          </p:nvSpPr>
          <p:spPr>
            <a:xfrm>
              <a:off x="6303420" y="632507"/>
              <a:ext cx="891047" cy="1300516"/>
            </a:xfrm>
            <a:custGeom>
              <a:rect b="b" l="l" r="r" t="t"/>
              <a:pathLst>
                <a:path extrusionOk="0" h="30516" w="20908">
                  <a:moveTo>
                    <a:pt x="18501" y="0"/>
                  </a:moveTo>
                  <a:lnTo>
                    <a:pt x="11757" y="339"/>
                  </a:lnTo>
                  <a:lnTo>
                    <a:pt x="6346" y="3342"/>
                  </a:lnTo>
                  <a:lnTo>
                    <a:pt x="836" y="12891"/>
                  </a:lnTo>
                  <a:cubicBezTo>
                    <a:pt x="836" y="12891"/>
                    <a:pt x="319" y="16949"/>
                    <a:pt x="717" y="18242"/>
                  </a:cubicBezTo>
                  <a:cubicBezTo>
                    <a:pt x="1095" y="19515"/>
                    <a:pt x="1154" y="20012"/>
                    <a:pt x="1035" y="20669"/>
                  </a:cubicBezTo>
                  <a:cubicBezTo>
                    <a:pt x="916" y="21325"/>
                    <a:pt x="498" y="22579"/>
                    <a:pt x="1294" y="22837"/>
                  </a:cubicBezTo>
                  <a:cubicBezTo>
                    <a:pt x="2069" y="23096"/>
                    <a:pt x="1" y="25960"/>
                    <a:pt x="1" y="25960"/>
                  </a:cubicBezTo>
                  <a:lnTo>
                    <a:pt x="6366" y="25960"/>
                  </a:lnTo>
                  <a:lnTo>
                    <a:pt x="19515" y="30516"/>
                  </a:lnTo>
                  <a:cubicBezTo>
                    <a:pt x="19515" y="30516"/>
                    <a:pt x="18561" y="27691"/>
                    <a:pt x="18521" y="26677"/>
                  </a:cubicBezTo>
                  <a:cubicBezTo>
                    <a:pt x="18461" y="25662"/>
                    <a:pt x="20013" y="24190"/>
                    <a:pt x="20013" y="24190"/>
                  </a:cubicBezTo>
                  <a:cubicBezTo>
                    <a:pt x="20013" y="24190"/>
                    <a:pt x="19018" y="22121"/>
                    <a:pt x="18521" y="21325"/>
                  </a:cubicBezTo>
                  <a:cubicBezTo>
                    <a:pt x="18004" y="20530"/>
                    <a:pt x="20251" y="19316"/>
                    <a:pt x="20072" y="18461"/>
                  </a:cubicBezTo>
                  <a:cubicBezTo>
                    <a:pt x="19873" y="17586"/>
                    <a:pt x="19416" y="16432"/>
                    <a:pt x="19277" y="15895"/>
                  </a:cubicBezTo>
                  <a:cubicBezTo>
                    <a:pt x="19157" y="15338"/>
                    <a:pt x="20848" y="14283"/>
                    <a:pt x="20530" y="12453"/>
                  </a:cubicBezTo>
                  <a:cubicBezTo>
                    <a:pt x="20192" y="10643"/>
                    <a:pt x="19734" y="11319"/>
                    <a:pt x="19714" y="10464"/>
                  </a:cubicBezTo>
                  <a:cubicBezTo>
                    <a:pt x="19694" y="9628"/>
                    <a:pt x="20908" y="8057"/>
                    <a:pt x="20908" y="8057"/>
                  </a:cubicBezTo>
                  <a:cubicBezTo>
                    <a:pt x="20908" y="8057"/>
                    <a:pt x="19336" y="4974"/>
                    <a:pt x="19217" y="4775"/>
                  </a:cubicBezTo>
                  <a:cubicBezTo>
                    <a:pt x="19078" y="4576"/>
                    <a:pt x="18501" y="0"/>
                    <a:pt x="18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6066890" y="398534"/>
              <a:ext cx="370517" cy="1310701"/>
            </a:xfrm>
            <a:custGeom>
              <a:rect b="b" l="l" r="r" t="t"/>
              <a:pathLst>
                <a:path extrusionOk="0" h="30755" w="8694">
                  <a:moveTo>
                    <a:pt x="7699" y="0"/>
                  </a:moveTo>
                  <a:cubicBezTo>
                    <a:pt x="7699" y="0"/>
                    <a:pt x="3641" y="2546"/>
                    <a:pt x="3144" y="3601"/>
                  </a:cubicBezTo>
                  <a:cubicBezTo>
                    <a:pt x="2646" y="4635"/>
                    <a:pt x="3780" y="6067"/>
                    <a:pt x="3144" y="6823"/>
                  </a:cubicBezTo>
                  <a:cubicBezTo>
                    <a:pt x="2527" y="7599"/>
                    <a:pt x="518" y="9091"/>
                    <a:pt x="796" y="10404"/>
                  </a:cubicBezTo>
                  <a:cubicBezTo>
                    <a:pt x="1075" y="11717"/>
                    <a:pt x="2109" y="13288"/>
                    <a:pt x="1890" y="14840"/>
                  </a:cubicBezTo>
                  <a:cubicBezTo>
                    <a:pt x="1672" y="16412"/>
                    <a:pt x="1" y="17625"/>
                    <a:pt x="796" y="19177"/>
                  </a:cubicBezTo>
                  <a:cubicBezTo>
                    <a:pt x="1612" y="20728"/>
                    <a:pt x="2845" y="21822"/>
                    <a:pt x="2388" y="23434"/>
                  </a:cubicBezTo>
                  <a:cubicBezTo>
                    <a:pt x="1930" y="25065"/>
                    <a:pt x="1990" y="25920"/>
                    <a:pt x="2925" y="27094"/>
                  </a:cubicBezTo>
                  <a:cubicBezTo>
                    <a:pt x="3840" y="28268"/>
                    <a:pt x="3164" y="30754"/>
                    <a:pt x="3164" y="30754"/>
                  </a:cubicBezTo>
                  <a:cubicBezTo>
                    <a:pt x="3164" y="30754"/>
                    <a:pt x="5988" y="28287"/>
                    <a:pt x="5431" y="27711"/>
                  </a:cubicBezTo>
                  <a:cubicBezTo>
                    <a:pt x="4894" y="27154"/>
                    <a:pt x="4098" y="26437"/>
                    <a:pt x="4437" y="25522"/>
                  </a:cubicBezTo>
                  <a:cubicBezTo>
                    <a:pt x="4755" y="24607"/>
                    <a:pt x="6128" y="22817"/>
                    <a:pt x="6128" y="22817"/>
                  </a:cubicBezTo>
                  <a:cubicBezTo>
                    <a:pt x="6128" y="22817"/>
                    <a:pt x="4496" y="17227"/>
                    <a:pt x="4636" y="15675"/>
                  </a:cubicBezTo>
                  <a:cubicBezTo>
                    <a:pt x="4795" y="14124"/>
                    <a:pt x="7003" y="13089"/>
                    <a:pt x="6804" y="11776"/>
                  </a:cubicBezTo>
                  <a:cubicBezTo>
                    <a:pt x="6605" y="10464"/>
                    <a:pt x="5730" y="10006"/>
                    <a:pt x="5670" y="8972"/>
                  </a:cubicBezTo>
                  <a:cubicBezTo>
                    <a:pt x="5630" y="7917"/>
                    <a:pt x="7659" y="6405"/>
                    <a:pt x="8176" y="5291"/>
                  </a:cubicBezTo>
                  <a:cubicBezTo>
                    <a:pt x="8694" y="4197"/>
                    <a:pt x="7699" y="0"/>
                    <a:pt x="7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5717593" y="1532856"/>
              <a:ext cx="265422" cy="294231"/>
            </a:xfrm>
            <a:custGeom>
              <a:rect b="b" l="l" r="r" t="t"/>
              <a:pathLst>
                <a:path extrusionOk="0" h="6904" w="6228">
                  <a:moveTo>
                    <a:pt x="936" y="0"/>
                  </a:moveTo>
                  <a:lnTo>
                    <a:pt x="1" y="3283"/>
                  </a:lnTo>
                  <a:lnTo>
                    <a:pt x="2348" y="6903"/>
                  </a:lnTo>
                  <a:lnTo>
                    <a:pt x="6227" y="5073"/>
                  </a:lnTo>
                  <a:lnTo>
                    <a:pt x="5630" y="418"/>
                  </a:lnTo>
                  <a:lnTo>
                    <a:pt x="936"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5648935" y="1203930"/>
              <a:ext cx="137399" cy="386626"/>
            </a:xfrm>
            <a:custGeom>
              <a:rect b="b" l="l" r="r" t="t"/>
              <a:pathLst>
                <a:path extrusionOk="0" h="9072" w="3224">
                  <a:moveTo>
                    <a:pt x="0" y="0"/>
                  </a:moveTo>
                  <a:lnTo>
                    <a:pt x="0" y="0"/>
                  </a:lnTo>
                  <a:cubicBezTo>
                    <a:pt x="359" y="1472"/>
                    <a:pt x="0" y="5411"/>
                    <a:pt x="0" y="5411"/>
                  </a:cubicBezTo>
                  <a:lnTo>
                    <a:pt x="1413" y="9071"/>
                  </a:lnTo>
                  <a:lnTo>
                    <a:pt x="3223" y="7898"/>
                  </a:lnTo>
                  <a:lnTo>
                    <a:pt x="1811" y="5371"/>
                  </a:lnTo>
                  <a:cubicBezTo>
                    <a:pt x="1811" y="5371"/>
                    <a:pt x="1274" y="1015"/>
                    <a:pt x="1095" y="696"/>
                  </a:cubicBezTo>
                  <a:cubicBezTo>
                    <a:pt x="896" y="358"/>
                    <a:pt x="1" y="0"/>
                    <a:pt x="0"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5675230" y="1309026"/>
              <a:ext cx="101771" cy="281531"/>
            </a:xfrm>
            <a:custGeom>
              <a:rect b="b" l="l" r="r" t="t"/>
              <a:pathLst>
                <a:path extrusionOk="0" h="6606" w="2388">
                  <a:moveTo>
                    <a:pt x="796" y="1"/>
                  </a:moveTo>
                  <a:lnTo>
                    <a:pt x="318" y="916"/>
                  </a:lnTo>
                  <a:lnTo>
                    <a:pt x="0" y="3263"/>
                  </a:lnTo>
                  <a:lnTo>
                    <a:pt x="458" y="5770"/>
                  </a:lnTo>
                  <a:lnTo>
                    <a:pt x="776" y="6605"/>
                  </a:lnTo>
                  <a:lnTo>
                    <a:pt x="1393" y="6207"/>
                  </a:lnTo>
                  <a:lnTo>
                    <a:pt x="2387" y="5054"/>
                  </a:lnTo>
                  <a:lnTo>
                    <a:pt x="1194" y="2905"/>
                  </a:lnTo>
                  <a:cubicBezTo>
                    <a:pt x="1194" y="2905"/>
                    <a:pt x="995" y="1334"/>
                    <a:pt x="796"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5654859" y="1690927"/>
              <a:ext cx="752881" cy="1339170"/>
            </a:xfrm>
            <a:custGeom>
              <a:rect b="b" l="l" r="r" t="t"/>
              <a:pathLst>
                <a:path extrusionOk="0" h="31423" w="17666">
                  <a:moveTo>
                    <a:pt x="17228" y="0"/>
                  </a:moveTo>
                  <a:cubicBezTo>
                    <a:pt x="16559" y="0"/>
                    <a:pt x="13699" y="531"/>
                    <a:pt x="13130" y="1046"/>
                  </a:cubicBezTo>
                  <a:cubicBezTo>
                    <a:pt x="12513" y="1623"/>
                    <a:pt x="7083" y="13956"/>
                    <a:pt x="7083" y="13956"/>
                  </a:cubicBezTo>
                  <a:lnTo>
                    <a:pt x="7998" y="5422"/>
                  </a:lnTo>
                  <a:lnTo>
                    <a:pt x="7998" y="5422"/>
                  </a:lnTo>
                  <a:cubicBezTo>
                    <a:pt x="7997" y="5422"/>
                    <a:pt x="4138" y="6417"/>
                    <a:pt x="4138" y="6675"/>
                  </a:cubicBezTo>
                  <a:cubicBezTo>
                    <a:pt x="4138" y="6954"/>
                    <a:pt x="1" y="24997"/>
                    <a:pt x="220" y="25952"/>
                  </a:cubicBezTo>
                  <a:cubicBezTo>
                    <a:pt x="438" y="26926"/>
                    <a:pt x="3223" y="31422"/>
                    <a:pt x="3223" y="31422"/>
                  </a:cubicBezTo>
                  <a:lnTo>
                    <a:pt x="8773" y="25653"/>
                  </a:lnTo>
                  <a:lnTo>
                    <a:pt x="10285" y="21874"/>
                  </a:lnTo>
                  <a:cubicBezTo>
                    <a:pt x="10285" y="21874"/>
                    <a:pt x="17665" y="91"/>
                    <a:pt x="17347" y="11"/>
                  </a:cubicBezTo>
                  <a:cubicBezTo>
                    <a:pt x="17324" y="4"/>
                    <a:pt x="17284" y="0"/>
                    <a:pt x="17228"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5680675" y="1162375"/>
              <a:ext cx="466804" cy="521851"/>
            </a:xfrm>
            <a:custGeom>
              <a:rect b="b" l="l" r="r" t="t"/>
              <a:pathLst>
                <a:path extrusionOk="0" h="12245" w="11121">
                  <a:moveTo>
                    <a:pt x="7138" y="1"/>
                  </a:moveTo>
                  <a:cubicBezTo>
                    <a:pt x="7033" y="1"/>
                    <a:pt x="6927" y="20"/>
                    <a:pt x="6824" y="60"/>
                  </a:cubicBezTo>
                  <a:lnTo>
                    <a:pt x="3860" y="955"/>
                  </a:lnTo>
                  <a:cubicBezTo>
                    <a:pt x="3741" y="995"/>
                    <a:pt x="3641" y="1035"/>
                    <a:pt x="3542" y="1075"/>
                  </a:cubicBezTo>
                  <a:lnTo>
                    <a:pt x="677" y="2308"/>
                  </a:lnTo>
                  <a:cubicBezTo>
                    <a:pt x="240" y="2487"/>
                    <a:pt x="1" y="2984"/>
                    <a:pt x="160" y="3442"/>
                  </a:cubicBezTo>
                  <a:lnTo>
                    <a:pt x="1652" y="7560"/>
                  </a:lnTo>
                  <a:lnTo>
                    <a:pt x="3164" y="11677"/>
                  </a:lnTo>
                  <a:cubicBezTo>
                    <a:pt x="3305" y="12023"/>
                    <a:pt x="3632" y="12244"/>
                    <a:pt x="3988" y="12244"/>
                  </a:cubicBezTo>
                  <a:cubicBezTo>
                    <a:pt x="4084" y="12244"/>
                    <a:pt x="4181" y="12228"/>
                    <a:pt x="4278" y="12195"/>
                  </a:cubicBezTo>
                  <a:lnTo>
                    <a:pt x="7242" y="11299"/>
                  </a:lnTo>
                  <a:cubicBezTo>
                    <a:pt x="7361" y="11280"/>
                    <a:pt x="7461" y="11220"/>
                    <a:pt x="7580" y="11180"/>
                  </a:cubicBezTo>
                  <a:lnTo>
                    <a:pt x="10444" y="9947"/>
                  </a:lnTo>
                  <a:cubicBezTo>
                    <a:pt x="10882" y="9768"/>
                    <a:pt x="11121" y="9290"/>
                    <a:pt x="10962" y="8833"/>
                  </a:cubicBezTo>
                  <a:lnTo>
                    <a:pt x="9470" y="4715"/>
                  </a:lnTo>
                  <a:lnTo>
                    <a:pt x="7978" y="597"/>
                  </a:lnTo>
                  <a:cubicBezTo>
                    <a:pt x="7839" y="227"/>
                    <a:pt x="7497" y="1"/>
                    <a:pt x="7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5695559" y="1277873"/>
              <a:ext cx="284216" cy="349123"/>
            </a:xfrm>
            <a:custGeom>
              <a:rect b="b" l="l" r="r" t="t"/>
              <a:pathLst>
                <a:path extrusionOk="0" h="8192" w="6669">
                  <a:moveTo>
                    <a:pt x="3881" y="0"/>
                  </a:moveTo>
                  <a:cubicBezTo>
                    <a:pt x="3828" y="0"/>
                    <a:pt x="3774" y="11"/>
                    <a:pt x="3721" y="36"/>
                  </a:cubicBezTo>
                  <a:lnTo>
                    <a:pt x="1" y="1388"/>
                  </a:lnTo>
                  <a:lnTo>
                    <a:pt x="279" y="2184"/>
                  </a:lnTo>
                  <a:lnTo>
                    <a:pt x="4019" y="831"/>
                  </a:lnTo>
                  <a:cubicBezTo>
                    <a:pt x="4238" y="732"/>
                    <a:pt x="4337" y="493"/>
                    <a:pt x="4258" y="274"/>
                  </a:cubicBezTo>
                  <a:cubicBezTo>
                    <a:pt x="4197" y="109"/>
                    <a:pt x="4046" y="0"/>
                    <a:pt x="3881" y="0"/>
                  </a:cubicBezTo>
                  <a:close/>
                  <a:moveTo>
                    <a:pt x="4604" y="1993"/>
                  </a:moveTo>
                  <a:cubicBezTo>
                    <a:pt x="4552" y="1993"/>
                    <a:pt x="4496" y="2003"/>
                    <a:pt x="4437" y="2025"/>
                  </a:cubicBezTo>
                  <a:lnTo>
                    <a:pt x="717" y="3378"/>
                  </a:lnTo>
                  <a:lnTo>
                    <a:pt x="995" y="4173"/>
                  </a:lnTo>
                  <a:lnTo>
                    <a:pt x="4735" y="2821"/>
                  </a:lnTo>
                  <a:cubicBezTo>
                    <a:pt x="5213" y="2643"/>
                    <a:pt x="5029" y="1993"/>
                    <a:pt x="4604" y="1993"/>
                  </a:cubicBezTo>
                  <a:close/>
                  <a:moveTo>
                    <a:pt x="5326" y="3987"/>
                  </a:moveTo>
                  <a:cubicBezTo>
                    <a:pt x="5278" y="3987"/>
                    <a:pt x="5227" y="3995"/>
                    <a:pt x="5173" y="4014"/>
                  </a:cubicBezTo>
                  <a:lnTo>
                    <a:pt x="1433" y="5367"/>
                  </a:lnTo>
                  <a:lnTo>
                    <a:pt x="1731" y="6163"/>
                  </a:lnTo>
                  <a:lnTo>
                    <a:pt x="5451" y="4810"/>
                  </a:lnTo>
                  <a:cubicBezTo>
                    <a:pt x="5914" y="4614"/>
                    <a:pt x="5739" y="3987"/>
                    <a:pt x="5326" y="3987"/>
                  </a:cubicBezTo>
                  <a:close/>
                  <a:moveTo>
                    <a:pt x="6072" y="5992"/>
                  </a:moveTo>
                  <a:cubicBezTo>
                    <a:pt x="6021" y="5992"/>
                    <a:pt x="5966" y="6002"/>
                    <a:pt x="5909" y="6023"/>
                  </a:cubicBezTo>
                  <a:lnTo>
                    <a:pt x="5889" y="6003"/>
                  </a:lnTo>
                  <a:lnTo>
                    <a:pt x="2169" y="7376"/>
                  </a:lnTo>
                  <a:lnTo>
                    <a:pt x="2467" y="8192"/>
                  </a:lnTo>
                  <a:lnTo>
                    <a:pt x="6207" y="6819"/>
                  </a:lnTo>
                  <a:cubicBezTo>
                    <a:pt x="6669" y="6659"/>
                    <a:pt x="6496" y="5992"/>
                    <a:pt x="6072" y="59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5925057" y="1215778"/>
              <a:ext cx="207164" cy="319972"/>
            </a:xfrm>
            <a:custGeom>
              <a:rect b="b" l="l" r="r" t="t"/>
              <a:pathLst>
                <a:path extrusionOk="0" h="7508" w="4861">
                  <a:moveTo>
                    <a:pt x="2394" y="1"/>
                  </a:moveTo>
                  <a:lnTo>
                    <a:pt x="484" y="697"/>
                  </a:lnTo>
                  <a:cubicBezTo>
                    <a:pt x="1" y="858"/>
                    <a:pt x="194" y="1519"/>
                    <a:pt x="614" y="1519"/>
                  </a:cubicBezTo>
                  <a:cubicBezTo>
                    <a:pt x="661" y="1519"/>
                    <a:pt x="711" y="1510"/>
                    <a:pt x="762" y="1493"/>
                  </a:cubicBezTo>
                  <a:lnTo>
                    <a:pt x="2672" y="796"/>
                  </a:lnTo>
                  <a:lnTo>
                    <a:pt x="2394" y="1"/>
                  </a:lnTo>
                  <a:close/>
                  <a:moveTo>
                    <a:pt x="3110" y="1990"/>
                  </a:moveTo>
                  <a:lnTo>
                    <a:pt x="1200" y="2686"/>
                  </a:lnTo>
                  <a:cubicBezTo>
                    <a:pt x="981" y="2766"/>
                    <a:pt x="862" y="3024"/>
                    <a:pt x="961" y="3243"/>
                  </a:cubicBezTo>
                  <a:lnTo>
                    <a:pt x="941" y="3243"/>
                  </a:lnTo>
                  <a:cubicBezTo>
                    <a:pt x="1003" y="3411"/>
                    <a:pt x="1170" y="3509"/>
                    <a:pt x="1343" y="3509"/>
                  </a:cubicBezTo>
                  <a:cubicBezTo>
                    <a:pt x="1395" y="3509"/>
                    <a:pt x="1448" y="3500"/>
                    <a:pt x="1498" y="3482"/>
                  </a:cubicBezTo>
                  <a:lnTo>
                    <a:pt x="3408" y="2805"/>
                  </a:lnTo>
                  <a:lnTo>
                    <a:pt x="3110" y="1990"/>
                  </a:lnTo>
                  <a:close/>
                  <a:moveTo>
                    <a:pt x="3846" y="3979"/>
                  </a:moveTo>
                  <a:lnTo>
                    <a:pt x="1936" y="4675"/>
                  </a:lnTo>
                  <a:cubicBezTo>
                    <a:pt x="1697" y="4755"/>
                    <a:pt x="1598" y="5014"/>
                    <a:pt x="1677" y="5232"/>
                  </a:cubicBezTo>
                  <a:cubicBezTo>
                    <a:pt x="1739" y="5401"/>
                    <a:pt x="1894" y="5498"/>
                    <a:pt x="2071" y="5498"/>
                  </a:cubicBezTo>
                  <a:cubicBezTo>
                    <a:pt x="2124" y="5498"/>
                    <a:pt x="2179" y="5489"/>
                    <a:pt x="2234" y="5471"/>
                  </a:cubicBezTo>
                  <a:lnTo>
                    <a:pt x="4124" y="4775"/>
                  </a:lnTo>
                  <a:lnTo>
                    <a:pt x="3846" y="3979"/>
                  </a:lnTo>
                  <a:close/>
                  <a:moveTo>
                    <a:pt x="4562" y="5988"/>
                  </a:moveTo>
                  <a:lnTo>
                    <a:pt x="2652" y="6685"/>
                  </a:lnTo>
                  <a:cubicBezTo>
                    <a:pt x="2433" y="6764"/>
                    <a:pt x="2314" y="7003"/>
                    <a:pt x="2414" y="7242"/>
                  </a:cubicBezTo>
                  <a:cubicBezTo>
                    <a:pt x="2475" y="7410"/>
                    <a:pt x="2630" y="7507"/>
                    <a:pt x="2798" y="7507"/>
                  </a:cubicBezTo>
                  <a:cubicBezTo>
                    <a:pt x="2848" y="7507"/>
                    <a:pt x="2900" y="7499"/>
                    <a:pt x="2951" y="7480"/>
                  </a:cubicBezTo>
                  <a:lnTo>
                    <a:pt x="4860" y="6784"/>
                  </a:lnTo>
                  <a:lnTo>
                    <a:pt x="4562" y="598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5663340" y="1471827"/>
              <a:ext cx="353555" cy="504549"/>
            </a:xfrm>
            <a:custGeom>
              <a:rect b="b" l="l" r="r" t="t"/>
              <a:pathLst>
                <a:path extrusionOk="0" h="11839" w="8296">
                  <a:moveTo>
                    <a:pt x="5889" y="0"/>
                  </a:moveTo>
                  <a:cubicBezTo>
                    <a:pt x="5889" y="0"/>
                    <a:pt x="1294" y="696"/>
                    <a:pt x="1473" y="736"/>
                  </a:cubicBezTo>
                  <a:cubicBezTo>
                    <a:pt x="1652" y="796"/>
                    <a:pt x="1" y="4516"/>
                    <a:pt x="1" y="4516"/>
                  </a:cubicBezTo>
                  <a:cubicBezTo>
                    <a:pt x="717" y="7162"/>
                    <a:pt x="3939" y="11816"/>
                    <a:pt x="3939" y="11816"/>
                  </a:cubicBezTo>
                  <a:cubicBezTo>
                    <a:pt x="4037" y="11832"/>
                    <a:pt x="4140" y="11839"/>
                    <a:pt x="4246" y="11839"/>
                  </a:cubicBezTo>
                  <a:cubicBezTo>
                    <a:pt x="5679" y="11839"/>
                    <a:pt x="7799" y="10563"/>
                    <a:pt x="7799" y="10563"/>
                  </a:cubicBezTo>
                  <a:lnTo>
                    <a:pt x="7580" y="6624"/>
                  </a:lnTo>
                  <a:lnTo>
                    <a:pt x="2368" y="4496"/>
                  </a:lnTo>
                  <a:lnTo>
                    <a:pt x="2885" y="2308"/>
                  </a:lnTo>
                  <a:lnTo>
                    <a:pt x="5750" y="1293"/>
                  </a:lnTo>
                  <a:lnTo>
                    <a:pt x="6625" y="1631"/>
                  </a:lnTo>
                  <a:cubicBezTo>
                    <a:pt x="6793" y="1665"/>
                    <a:pt x="6945" y="1680"/>
                    <a:pt x="7082" y="1680"/>
                  </a:cubicBezTo>
                  <a:cubicBezTo>
                    <a:pt x="8081" y="1680"/>
                    <a:pt x="8296" y="895"/>
                    <a:pt x="8296" y="895"/>
                  </a:cubicBezTo>
                  <a:lnTo>
                    <a:pt x="5889" y="0"/>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5718445" y="1512528"/>
              <a:ext cx="273903" cy="164504"/>
            </a:xfrm>
            <a:custGeom>
              <a:rect b="b" l="l" r="r" t="t"/>
              <a:pathLst>
                <a:path extrusionOk="0" h="3860" w="6427">
                  <a:moveTo>
                    <a:pt x="4477" y="0"/>
                  </a:moveTo>
                  <a:lnTo>
                    <a:pt x="1373" y="657"/>
                  </a:lnTo>
                  <a:lnTo>
                    <a:pt x="1" y="3859"/>
                  </a:lnTo>
                  <a:lnTo>
                    <a:pt x="1473" y="3760"/>
                  </a:lnTo>
                  <a:lnTo>
                    <a:pt x="1532" y="3720"/>
                  </a:lnTo>
                  <a:lnTo>
                    <a:pt x="1075" y="3521"/>
                  </a:lnTo>
                  <a:lnTo>
                    <a:pt x="1592" y="1333"/>
                  </a:lnTo>
                  <a:lnTo>
                    <a:pt x="4477" y="318"/>
                  </a:lnTo>
                  <a:lnTo>
                    <a:pt x="5332" y="657"/>
                  </a:lnTo>
                  <a:cubicBezTo>
                    <a:pt x="5467" y="694"/>
                    <a:pt x="5608" y="712"/>
                    <a:pt x="5749" y="712"/>
                  </a:cubicBezTo>
                  <a:cubicBezTo>
                    <a:pt x="5982" y="712"/>
                    <a:pt x="6216" y="664"/>
                    <a:pt x="6426" y="577"/>
                  </a:cubicBezTo>
                  <a:lnTo>
                    <a:pt x="4477"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5806622" y="1723615"/>
              <a:ext cx="189094" cy="195018"/>
            </a:xfrm>
            <a:custGeom>
              <a:rect b="b" l="l" r="r" t="t"/>
              <a:pathLst>
                <a:path extrusionOk="0" h="4576" w="4437">
                  <a:moveTo>
                    <a:pt x="677" y="0"/>
                  </a:moveTo>
                  <a:lnTo>
                    <a:pt x="1" y="2666"/>
                  </a:lnTo>
                  <a:cubicBezTo>
                    <a:pt x="1" y="2666"/>
                    <a:pt x="1691" y="4158"/>
                    <a:pt x="2169" y="4198"/>
                  </a:cubicBezTo>
                  <a:cubicBezTo>
                    <a:pt x="2467" y="4198"/>
                    <a:pt x="3641" y="4417"/>
                    <a:pt x="4437" y="4576"/>
                  </a:cubicBezTo>
                  <a:lnTo>
                    <a:pt x="4218" y="716"/>
                  </a:lnTo>
                  <a:lnTo>
                    <a:pt x="3004" y="219"/>
                  </a:lnTo>
                  <a:lnTo>
                    <a:pt x="677"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5663340" y="1690969"/>
              <a:ext cx="744400" cy="1338275"/>
            </a:xfrm>
            <a:custGeom>
              <a:rect b="b" l="l" r="r" t="t"/>
              <a:pathLst>
                <a:path extrusionOk="0" h="31402" w="17467">
                  <a:moveTo>
                    <a:pt x="17037" y="1"/>
                  </a:moveTo>
                  <a:cubicBezTo>
                    <a:pt x="16627" y="1"/>
                    <a:pt x="15345" y="207"/>
                    <a:pt x="14284" y="508"/>
                  </a:cubicBezTo>
                  <a:lnTo>
                    <a:pt x="12235" y="4606"/>
                  </a:lnTo>
                  <a:lnTo>
                    <a:pt x="6844" y="14214"/>
                  </a:lnTo>
                  <a:lnTo>
                    <a:pt x="3024" y="27005"/>
                  </a:lnTo>
                  <a:lnTo>
                    <a:pt x="1" y="25851"/>
                  </a:lnTo>
                  <a:cubicBezTo>
                    <a:pt x="1" y="25871"/>
                    <a:pt x="1" y="25911"/>
                    <a:pt x="1" y="25951"/>
                  </a:cubicBezTo>
                  <a:cubicBezTo>
                    <a:pt x="219" y="26905"/>
                    <a:pt x="3024" y="31401"/>
                    <a:pt x="3024" y="31401"/>
                  </a:cubicBezTo>
                  <a:lnTo>
                    <a:pt x="8555" y="25652"/>
                  </a:lnTo>
                  <a:lnTo>
                    <a:pt x="10086" y="21873"/>
                  </a:lnTo>
                  <a:cubicBezTo>
                    <a:pt x="10086" y="21873"/>
                    <a:pt x="17466" y="90"/>
                    <a:pt x="17148" y="10"/>
                  </a:cubicBezTo>
                  <a:cubicBezTo>
                    <a:pt x="17126" y="4"/>
                    <a:pt x="17089" y="1"/>
                    <a:pt x="17037" y="1"/>
                  </a:cubicBez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6205101" y="1658324"/>
              <a:ext cx="914785" cy="1197126"/>
            </a:xfrm>
            <a:custGeom>
              <a:rect b="b" l="l" r="r" t="t"/>
              <a:pathLst>
                <a:path extrusionOk="0" h="28090" w="21465">
                  <a:moveTo>
                    <a:pt x="12751" y="1"/>
                  </a:moveTo>
                  <a:lnTo>
                    <a:pt x="5192" y="140"/>
                  </a:lnTo>
                  <a:cubicBezTo>
                    <a:pt x="5192" y="140"/>
                    <a:pt x="1572" y="3820"/>
                    <a:pt x="796" y="5849"/>
                  </a:cubicBezTo>
                  <a:cubicBezTo>
                    <a:pt x="0" y="7878"/>
                    <a:pt x="796" y="22877"/>
                    <a:pt x="796" y="22877"/>
                  </a:cubicBezTo>
                  <a:lnTo>
                    <a:pt x="1790" y="25344"/>
                  </a:lnTo>
                  <a:lnTo>
                    <a:pt x="11975" y="28089"/>
                  </a:lnTo>
                  <a:lnTo>
                    <a:pt x="19037" y="21326"/>
                  </a:lnTo>
                  <a:cubicBezTo>
                    <a:pt x="19037" y="21326"/>
                    <a:pt x="21464" y="7898"/>
                    <a:pt x="20649" y="5193"/>
                  </a:cubicBezTo>
                  <a:lnTo>
                    <a:pt x="16809" y="1532"/>
                  </a:lnTo>
                  <a:lnTo>
                    <a:pt x="12751"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6489107" y="1953369"/>
              <a:ext cx="217903" cy="12743"/>
            </a:xfrm>
            <a:custGeom>
              <a:rect b="b" l="l" r="r" t="t"/>
              <a:pathLst>
                <a:path extrusionOk="0" h="299" w="5113">
                  <a:moveTo>
                    <a:pt x="2188" y="0"/>
                  </a:moveTo>
                  <a:lnTo>
                    <a:pt x="0" y="299"/>
                  </a:lnTo>
                  <a:lnTo>
                    <a:pt x="5113" y="299"/>
                  </a:lnTo>
                  <a:lnTo>
                    <a:pt x="2188"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5995676" y="1663395"/>
              <a:ext cx="430735" cy="596901"/>
            </a:xfrm>
            <a:custGeom>
              <a:rect b="b" l="l" r="r" t="t"/>
              <a:pathLst>
                <a:path extrusionOk="0" h="14006" w="10107">
                  <a:moveTo>
                    <a:pt x="10106" y="1"/>
                  </a:moveTo>
                  <a:lnTo>
                    <a:pt x="10106" y="1"/>
                  </a:lnTo>
                  <a:cubicBezTo>
                    <a:pt x="10106" y="1"/>
                    <a:pt x="9808" y="299"/>
                    <a:pt x="9350" y="797"/>
                  </a:cubicBezTo>
                  <a:cubicBezTo>
                    <a:pt x="9370" y="697"/>
                    <a:pt x="9370" y="657"/>
                    <a:pt x="9350" y="657"/>
                  </a:cubicBezTo>
                  <a:cubicBezTo>
                    <a:pt x="9332" y="652"/>
                    <a:pt x="9301" y="650"/>
                    <a:pt x="9257" y="650"/>
                  </a:cubicBezTo>
                  <a:cubicBezTo>
                    <a:pt x="8961" y="650"/>
                    <a:pt x="8111" y="765"/>
                    <a:pt x="7261" y="956"/>
                  </a:cubicBezTo>
                  <a:lnTo>
                    <a:pt x="5710" y="3860"/>
                  </a:lnTo>
                  <a:lnTo>
                    <a:pt x="1" y="14005"/>
                  </a:lnTo>
                  <a:lnTo>
                    <a:pt x="6386" y="6347"/>
                  </a:lnTo>
                  <a:cubicBezTo>
                    <a:pt x="6386" y="6347"/>
                    <a:pt x="7361" y="6566"/>
                    <a:pt x="7480" y="6566"/>
                  </a:cubicBezTo>
                  <a:cubicBezTo>
                    <a:pt x="7699" y="6665"/>
                    <a:pt x="7918" y="6804"/>
                    <a:pt x="8097" y="6963"/>
                  </a:cubicBezTo>
                  <a:cubicBezTo>
                    <a:pt x="8077" y="6804"/>
                    <a:pt x="8017" y="6665"/>
                    <a:pt x="7918" y="6546"/>
                  </a:cubicBezTo>
                  <a:cubicBezTo>
                    <a:pt x="7699" y="6406"/>
                    <a:pt x="7460" y="6307"/>
                    <a:pt x="7222" y="6227"/>
                  </a:cubicBezTo>
                  <a:cubicBezTo>
                    <a:pt x="6903" y="6108"/>
                    <a:pt x="6605" y="5989"/>
                    <a:pt x="6605" y="5989"/>
                  </a:cubicBezTo>
                  <a:lnTo>
                    <a:pt x="7222" y="5631"/>
                  </a:lnTo>
                  <a:lnTo>
                    <a:pt x="10106"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6757857" y="1992364"/>
              <a:ext cx="330669" cy="757952"/>
            </a:xfrm>
            <a:custGeom>
              <a:rect b="b" l="l" r="r" t="t"/>
              <a:pathLst>
                <a:path extrusionOk="0" h="17785" w="7759">
                  <a:moveTo>
                    <a:pt x="3581" y="0"/>
                  </a:moveTo>
                  <a:lnTo>
                    <a:pt x="0" y="697"/>
                  </a:lnTo>
                  <a:lnTo>
                    <a:pt x="1373" y="13905"/>
                  </a:lnTo>
                  <a:lnTo>
                    <a:pt x="1572" y="17784"/>
                  </a:lnTo>
                  <a:lnTo>
                    <a:pt x="6067" y="13488"/>
                  </a:lnTo>
                  <a:cubicBezTo>
                    <a:pt x="6067" y="13488"/>
                    <a:pt x="7380" y="6247"/>
                    <a:pt x="7758" y="1333"/>
                  </a:cubicBezTo>
                  <a:lnTo>
                    <a:pt x="3581"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5551425" y="1632881"/>
              <a:ext cx="474802" cy="4034641"/>
            </a:xfrm>
            <a:custGeom>
              <a:rect b="b" l="l" r="r" t="t"/>
              <a:pathLst>
                <a:path extrusionOk="0" h="94671" w="11141">
                  <a:moveTo>
                    <a:pt x="11141" y="1"/>
                  </a:moveTo>
                  <a:lnTo>
                    <a:pt x="10226" y="259"/>
                  </a:lnTo>
                  <a:lnTo>
                    <a:pt x="9808" y="3243"/>
                  </a:lnTo>
                  <a:lnTo>
                    <a:pt x="1" y="94670"/>
                  </a:lnTo>
                  <a:lnTo>
                    <a:pt x="995" y="94670"/>
                  </a:lnTo>
                  <a:lnTo>
                    <a:pt x="111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5787955" y="3112282"/>
              <a:ext cx="78885" cy="353555"/>
            </a:xfrm>
            <a:custGeom>
              <a:rect b="b" l="l" r="r" t="t"/>
              <a:pathLst>
                <a:path extrusionOk="0" h="8296" w="1851">
                  <a:moveTo>
                    <a:pt x="896" y="1"/>
                  </a:moveTo>
                  <a:lnTo>
                    <a:pt x="1" y="8296"/>
                  </a:lnTo>
                  <a:lnTo>
                    <a:pt x="1015" y="7958"/>
                  </a:lnTo>
                  <a:lnTo>
                    <a:pt x="1851" y="140"/>
                  </a:lnTo>
                  <a:lnTo>
                    <a:pt x="896"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5957532" y="1632881"/>
              <a:ext cx="68699" cy="285750"/>
            </a:xfrm>
            <a:custGeom>
              <a:rect b="b" l="l" r="r" t="t"/>
              <a:pathLst>
                <a:path extrusionOk="0" h="6705" w="1612">
                  <a:moveTo>
                    <a:pt x="1612" y="1"/>
                  </a:moveTo>
                  <a:lnTo>
                    <a:pt x="697" y="259"/>
                  </a:lnTo>
                  <a:lnTo>
                    <a:pt x="279" y="3243"/>
                  </a:lnTo>
                  <a:lnTo>
                    <a:pt x="0" y="5949"/>
                  </a:lnTo>
                  <a:lnTo>
                    <a:pt x="896" y="6705"/>
                  </a:lnTo>
                  <a:lnTo>
                    <a:pt x="161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5965161" y="1663395"/>
              <a:ext cx="1572671" cy="3906618"/>
            </a:xfrm>
            <a:custGeom>
              <a:rect b="b" l="l" r="r" t="t"/>
              <a:pathLst>
                <a:path extrusionOk="0" h="91667" w="36902">
                  <a:moveTo>
                    <a:pt x="10822" y="1"/>
                  </a:moveTo>
                  <a:lnTo>
                    <a:pt x="8455" y="856"/>
                  </a:lnTo>
                  <a:cubicBezTo>
                    <a:pt x="8455" y="856"/>
                    <a:pt x="876" y="13906"/>
                    <a:pt x="398" y="15398"/>
                  </a:cubicBezTo>
                  <a:cubicBezTo>
                    <a:pt x="0" y="16591"/>
                    <a:pt x="816" y="24529"/>
                    <a:pt x="2427" y="31093"/>
                  </a:cubicBezTo>
                  <a:lnTo>
                    <a:pt x="3880" y="38235"/>
                  </a:lnTo>
                  <a:cubicBezTo>
                    <a:pt x="4695" y="48579"/>
                    <a:pt x="7719" y="83769"/>
                    <a:pt x="11379" y="91667"/>
                  </a:cubicBezTo>
                  <a:lnTo>
                    <a:pt x="32306" y="85480"/>
                  </a:lnTo>
                  <a:cubicBezTo>
                    <a:pt x="32306" y="85480"/>
                    <a:pt x="36901" y="61589"/>
                    <a:pt x="36126" y="58326"/>
                  </a:cubicBezTo>
                  <a:cubicBezTo>
                    <a:pt x="35489" y="55661"/>
                    <a:pt x="26060" y="43347"/>
                    <a:pt x="22539" y="38772"/>
                  </a:cubicBezTo>
                  <a:lnTo>
                    <a:pt x="21405" y="36385"/>
                  </a:lnTo>
                  <a:lnTo>
                    <a:pt x="22161" y="32724"/>
                  </a:lnTo>
                  <a:cubicBezTo>
                    <a:pt x="22857" y="29661"/>
                    <a:pt x="23792" y="25384"/>
                    <a:pt x="24647" y="21207"/>
                  </a:cubicBezTo>
                  <a:lnTo>
                    <a:pt x="24647" y="21207"/>
                  </a:lnTo>
                  <a:cubicBezTo>
                    <a:pt x="24647" y="21207"/>
                    <a:pt x="22681" y="22833"/>
                    <a:pt x="21220" y="22833"/>
                  </a:cubicBezTo>
                  <a:cubicBezTo>
                    <a:pt x="21026" y="22833"/>
                    <a:pt x="20840" y="22804"/>
                    <a:pt x="20669" y="22738"/>
                  </a:cubicBezTo>
                  <a:cubicBezTo>
                    <a:pt x="19237" y="22201"/>
                    <a:pt x="17924" y="10345"/>
                    <a:pt x="18620" y="7341"/>
                  </a:cubicBezTo>
                  <a:cubicBezTo>
                    <a:pt x="18620" y="7341"/>
                    <a:pt x="18620" y="7321"/>
                    <a:pt x="18620" y="7321"/>
                  </a:cubicBezTo>
                  <a:cubicBezTo>
                    <a:pt x="18958" y="4716"/>
                    <a:pt x="21186" y="4159"/>
                    <a:pt x="21763" y="3960"/>
                  </a:cubicBezTo>
                  <a:cubicBezTo>
                    <a:pt x="22223" y="3801"/>
                    <a:pt x="22665" y="3733"/>
                    <a:pt x="23084" y="3733"/>
                  </a:cubicBezTo>
                  <a:cubicBezTo>
                    <a:pt x="24406" y="3733"/>
                    <a:pt x="25509" y="4409"/>
                    <a:pt x="26279" y="5074"/>
                  </a:cubicBezTo>
                  <a:cubicBezTo>
                    <a:pt x="26179" y="4716"/>
                    <a:pt x="26060" y="4397"/>
                    <a:pt x="25921" y="4079"/>
                  </a:cubicBezTo>
                  <a:cubicBezTo>
                    <a:pt x="25582" y="3482"/>
                    <a:pt x="22439" y="1413"/>
                    <a:pt x="22439" y="1413"/>
                  </a:cubicBezTo>
                  <a:cubicBezTo>
                    <a:pt x="22439" y="1413"/>
                    <a:pt x="19376" y="2547"/>
                    <a:pt x="18580" y="3741"/>
                  </a:cubicBezTo>
                  <a:cubicBezTo>
                    <a:pt x="17804" y="4914"/>
                    <a:pt x="14920" y="11360"/>
                    <a:pt x="7062" y="15657"/>
                  </a:cubicBezTo>
                  <a:cubicBezTo>
                    <a:pt x="7062" y="15657"/>
                    <a:pt x="5173" y="11519"/>
                    <a:pt x="6406" y="7341"/>
                  </a:cubicBezTo>
                  <a:cubicBezTo>
                    <a:pt x="7659" y="3144"/>
                    <a:pt x="10822" y="1"/>
                    <a:pt x="10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6035523" y="1664248"/>
              <a:ext cx="390035" cy="547720"/>
            </a:xfrm>
            <a:custGeom>
              <a:rect b="b" l="l" r="r" t="t"/>
              <a:pathLst>
                <a:path extrusionOk="0" h="12852" w="9152">
                  <a:moveTo>
                    <a:pt x="9151" y="1"/>
                  </a:moveTo>
                  <a:lnTo>
                    <a:pt x="6804" y="836"/>
                  </a:lnTo>
                  <a:cubicBezTo>
                    <a:pt x="6804" y="836"/>
                    <a:pt x="3820" y="5969"/>
                    <a:pt x="1473" y="10166"/>
                  </a:cubicBezTo>
                  <a:cubicBezTo>
                    <a:pt x="1313" y="10464"/>
                    <a:pt x="1154" y="10763"/>
                    <a:pt x="975" y="11041"/>
                  </a:cubicBezTo>
                  <a:lnTo>
                    <a:pt x="955" y="11121"/>
                  </a:lnTo>
                  <a:cubicBezTo>
                    <a:pt x="856" y="11280"/>
                    <a:pt x="776" y="11419"/>
                    <a:pt x="697" y="11578"/>
                  </a:cubicBezTo>
                  <a:lnTo>
                    <a:pt x="498" y="11917"/>
                  </a:lnTo>
                  <a:cubicBezTo>
                    <a:pt x="339" y="12255"/>
                    <a:pt x="160" y="12553"/>
                    <a:pt x="1" y="12852"/>
                  </a:cubicBezTo>
                  <a:lnTo>
                    <a:pt x="4854" y="7023"/>
                  </a:lnTo>
                  <a:cubicBezTo>
                    <a:pt x="5232" y="5909"/>
                    <a:pt x="5710" y="4835"/>
                    <a:pt x="6307" y="3820"/>
                  </a:cubicBezTo>
                  <a:cubicBezTo>
                    <a:pt x="6366" y="3721"/>
                    <a:pt x="6426" y="3641"/>
                    <a:pt x="6466" y="3542"/>
                  </a:cubicBezTo>
                  <a:cubicBezTo>
                    <a:pt x="6585" y="3363"/>
                    <a:pt x="6704" y="3184"/>
                    <a:pt x="6804" y="3005"/>
                  </a:cubicBezTo>
                  <a:cubicBezTo>
                    <a:pt x="6864" y="2925"/>
                    <a:pt x="6923" y="2826"/>
                    <a:pt x="6983" y="2746"/>
                  </a:cubicBezTo>
                  <a:cubicBezTo>
                    <a:pt x="7202" y="2428"/>
                    <a:pt x="7421" y="2109"/>
                    <a:pt x="7619" y="1831"/>
                  </a:cubicBezTo>
                  <a:lnTo>
                    <a:pt x="7918" y="1433"/>
                  </a:lnTo>
                  <a:cubicBezTo>
                    <a:pt x="8077" y="1234"/>
                    <a:pt x="8216" y="1075"/>
                    <a:pt x="8336" y="916"/>
                  </a:cubicBezTo>
                  <a:lnTo>
                    <a:pt x="8535" y="697"/>
                  </a:lnTo>
                  <a:cubicBezTo>
                    <a:pt x="8614" y="578"/>
                    <a:pt x="8714" y="478"/>
                    <a:pt x="8793" y="399"/>
                  </a:cubicBezTo>
                  <a:lnTo>
                    <a:pt x="8873" y="299"/>
                  </a:lnTo>
                  <a:cubicBezTo>
                    <a:pt x="8932" y="240"/>
                    <a:pt x="8972" y="180"/>
                    <a:pt x="9032" y="140"/>
                  </a:cubicBezTo>
                  <a:cubicBezTo>
                    <a:pt x="9032" y="120"/>
                    <a:pt x="9052" y="100"/>
                    <a:pt x="9072" y="80"/>
                  </a:cubicBezTo>
                  <a:lnTo>
                    <a:pt x="9111" y="41"/>
                  </a:lnTo>
                  <a:lnTo>
                    <a:pt x="9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6105033" y="2567154"/>
              <a:ext cx="1420058" cy="2320395"/>
            </a:xfrm>
            <a:custGeom>
              <a:rect b="b" l="l" r="r" t="t"/>
              <a:pathLst>
                <a:path extrusionOk="0" h="54447" w="33321">
                  <a:moveTo>
                    <a:pt x="21365" y="1"/>
                  </a:moveTo>
                  <a:lnTo>
                    <a:pt x="21365" y="1"/>
                  </a:lnTo>
                  <a:cubicBezTo>
                    <a:pt x="21365" y="1"/>
                    <a:pt x="19399" y="1627"/>
                    <a:pt x="17938" y="1627"/>
                  </a:cubicBezTo>
                  <a:cubicBezTo>
                    <a:pt x="17744" y="1627"/>
                    <a:pt x="17558" y="1598"/>
                    <a:pt x="17387" y="1532"/>
                  </a:cubicBezTo>
                  <a:cubicBezTo>
                    <a:pt x="17148" y="1453"/>
                    <a:pt x="16929" y="1035"/>
                    <a:pt x="16691" y="418"/>
                  </a:cubicBezTo>
                  <a:cubicBezTo>
                    <a:pt x="16691" y="418"/>
                    <a:pt x="12792" y="5630"/>
                    <a:pt x="12016" y="6128"/>
                  </a:cubicBezTo>
                  <a:cubicBezTo>
                    <a:pt x="11797" y="6268"/>
                    <a:pt x="11291" y="6321"/>
                    <a:pt x="10658" y="6321"/>
                  </a:cubicBezTo>
                  <a:cubicBezTo>
                    <a:pt x="9049" y="6321"/>
                    <a:pt x="6622" y="5978"/>
                    <a:pt x="6008" y="5849"/>
                  </a:cubicBezTo>
                  <a:cubicBezTo>
                    <a:pt x="5173" y="5650"/>
                    <a:pt x="2289" y="2766"/>
                    <a:pt x="2288" y="2766"/>
                  </a:cubicBezTo>
                  <a:lnTo>
                    <a:pt x="2288" y="2766"/>
                  </a:lnTo>
                  <a:lnTo>
                    <a:pt x="4437" y="7401"/>
                  </a:lnTo>
                  <a:lnTo>
                    <a:pt x="12155" y="11459"/>
                  </a:lnTo>
                  <a:cubicBezTo>
                    <a:pt x="12155" y="11459"/>
                    <a:pt x="6496" y="13946"/>
                    <a:pt x="6213" y="13946"/>
                  </a:cubicBezTo>
                  <a:cubicBezTo>
                    <a:pt x="6211" y="13946"/>
                    <a:pt x="6209" y="13946"/>
                    <a:pt x="6207" y="13945"/>
                  </a:cubicBezTo>
                  <a:cubicBezTo>
                    <a:pt x="6180" y="13940"/>
                    <a:pt x="6073" y="13937"/>
                    <a:pt x="5904" y="13937"/>
                  </a:cubicBezTo>
                  <a:cubicBezTo>
                    <a:pt x="4852" y="13937"/>
                    <a:pt x="1407" y="14033"/>
                    <a:pt x="1" y="14085"/>
                  </a:cubicBezTo>
                  <a:lnTo>
                    <a:pt x="598" y="17069"/>
                  </a:lnTo>
                  <a:cubicBezTo>
                    <a:pt x="657" y="17745"/>
                    <a:pt x="717" y="18521"/>
                    <a:pt x="796" y="19376"/>
                  </a:cubicBezTo>
                  <a:lnTo>
                    <a:pt x="8694" y="18740"/>
                  </a:lnTo>
                  <a:lnTo>
                    <a:pt x="14980" y="19018"/>
                  </a:lnTo>
                  <a:lnTo>
                    <a:pt x="7461" y="23792"/>
                  </a:lnTo>
                  <a:lnTo>
                    <a:pt x="16273" y="20550"/>
                  </a:lnTo>
                  <a:lnTo>
                    <a:pt x="29442" y="38712"/>
                  </a:lnTo>
                  <a:lnTo>
                    <a:pt x="30815" y="54447"/>
                  </a:lnTo>
                  <a:cubicBezTo>
                    <a:pt x="31948" y="47863"/>
                    <a:pt x="33321" y="39110"/>
                    <a:pt x="32844" y="37120"/>
                  </a:cubicBezTo>
                  <a:cubicBezTo>
                    <a:pt x="32207" y="34455"/>
                    <a:pt x="22778" y="22141"/>
                    <a:pt x="19257" y="17566"/>
                  </a:cubicBezTo>
                  <a:lnTo>
                    <a:pt x="18123" y="15179"/>
                  </a:lnTo>
                  <a:lnTo>
                    <a:pt x="18879" y="11518"/>
                  </a:lnTo>
                  <a:cubicBezTo>
                    <a:pt x="19575" y="8455"/>
                    <a:pt x="20510" y="4178"/>
                    <a:pt x="213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5970233" y="2334033"/>
              <a:ext cx="177246" cy="758805"/>
            </a:xfrm>
            <a:custGeom>
              <a:rect b="b" l="l" r="r" t="t"/>
              <a:pathLst>
                <a:path extrusionOk="0" h="17805" w="4159">
                  <a:moveTo>
                    <a:pt x="220" y="0"/>
                  </a:moveTo>
                  <a:lnTo>
                    <a:pt x="220" y="0"/>
                  </a:lnTo>
                  <a:cubicBezTo>
                    <a:pt x="1" y="1950"/>
                    <a:pt x="816" y="9250"/>
                    <a:pt x="2308" y="15377"/>
                  </a:cubicBezTo>
                  <a:lnTo>
                    <a:pt x="2806" y="17804"/>
                  </a:lnTo>
                  <a:lnTo>
                    <a:pt x="3542" y="13269"/>
                  </a:lnTo>
                  <a:lnTo>
                    <a:pt x="4158" y="7002"/>
                  </a:lnTo>
                  <a:cubicBezTo>
                    <a:pt x="2647" y="5570"/>
                    <a:pt x="498" y="676"/>
                    <a:pt x="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5871060" y="1822744"/>
              <a:ext cx="1847341" cy="1619337"/>
            </a:xfrm>
            <a:custGeom>
              <a:rect b="b" l="l" r="r" t="t"/>
              <a:pathLst>
                <a:path extrusionOk="0" h="37997" w="43347">
                  <a:moveTo>
                    <a:pt x="25280" y="1"/>
                  </a:moveTo>
                  <a:cubicBezTo>
                    <a:pt x="24864" y="1"/>
                    <a:pt x="24427" y="67"/>
                    <a:pt x="23971" y="221"/>
                  </a:cubicBezTo>
                  <a:cubicBezTo>
                    <a:pt x="23116" y="519"/>
                    <a:pt x="18540" y="1633"/>
                    <a:pt x="22161" y="9172"/>
                  </a:cubicBezTo>
                  <a:lnTo>
                    <a:pt x="32664" y="27692"/>
                  </a:lnTo>
                  <a:lnTo>
                    <a:pt x="11916" y="30915"/>
                  </a:lnTo>
                  <a:lnTo>
                    <a:pt x="6446" y="27871"/>
                  </a:lnTo>
                  <a:lnTo>
                    <a:pt x="2785" y="26817"/>
                  </a:lnTo>
                  <a:lnTo>
                    <a:pt x="239" y="24748"/>
                  </a:lnTo>
                  <a:lnTo>
                    <a:pt x="0" y="26738"/>
                  </a:lnTo>
                  <a:lnTo>
                    <a:pt x="4894" y="30418"/>
                  </a:lnTo>
                  <a:lnTo>
                    <a:pt x="7162" y="37997"/>
                  </a:lnTo>
                  <a:lnTo>
                    <a:pt x="13249" y="35729"/>
                  </a:lnTo>
                  <a:cubicBezTo>
                    <a:pt x="13249" y="35729"/>
                    <a:pt x="41437" y="34078"/>
                    <a:pt x="42054" y="33819"/>
                  </a:cubicBezTo>
                  <a:cubicBezTo>
                    <a:pt x="42650" y="33541"/>
                    <a:pt x="43347" y="32447"/>
                    <a:pt x="42471" y="30338"/>
                  </a:cubicBezTo>
                  <a:cubicBezTo>
                    <a:pt x="41616" y="28230"/>
                    <a:pt x="29640" y="2588"/>
                    <a:pt x="29640" y="2588"/>
                  </a:cubicBezTo>
                  <a:cubicBezTo>
                    <a:pt x="29640" y="2588"/>
                    <a:pt x="27881" y="1"/>
                    <a:pt x="25280"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5870208" y="2962223"/>
              <a:ext cx="260308" cy="134842"/>
            </a:xfrm>
            <a:custGeom>
              <a:rect b="b" l="l" r="r" t="t"/>
              <a:pathLst>
                <a:path extrusionOk="0" h="3164" w="6108">
                  <a:moveTo>
                    <a:pt x="0" y="1"/>
                  </a:moveTo>
                  <a:lnTo>
                    <a:pt x="4198" y="3164"/>
                  </a:lnTo>
                  <a:lnTo>
                    <a:pt x="6108" y="2766"/>
                  </a:lnTo>
                  <a:lnTo>
                    <a:pt x="4019" y="1333"/>
                  </a:lnTo>
                  <a:lnTo>
                    <a:pt x="0"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5662488" y="3080062"/>
              <a:ext cx="484987" cy="133989"/>
            </a:xfrm>
            <a:custGeom>
              <a:rect b="b" l="l" r="r" t="t"/>
              <a:pathLst>
                <a:path extrusionOk="0" h="3144" w="11380">
                  <a:moveTo>
                    <a:pt x="10982" y="1"/>
                  </a:moveTo>
                  <a:lnTo>
                    <a:pt x="3303" y="40"/>
                  </a:lnTo>
                  <a:lnTo>
                    <a:pt x="41" y="2388"/>
                  </a:lnTo>
                  <a:cubicBezTo>
                    <a:pt x="41" y="2388"/>
                    <a:pt x="1" y="3144"/>
                    <a:pt x="279" y="3144"/>
                  </a:cubicBezTo>
                  <a:cubicBezTo>
                    <a:pt x="578" y="3144"/>
                    <a:pt x="3522" y="1612"/>
                    <a:pt x="3522" y="1612"/>
                  </a:cubicBezTo>
                  <a:lnTo>
                    <a:pt x="11379" y="2189"/>
                  </a:lnTo>
                  <a:lnTo>
                    <a:pt x="10982"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5725221" y="3131801"/>
              <a:ext cx="512944" cy="367959"/>
            </a:xfrm>
            <a:custGeom>
              <a:rect b="b" l="l" r="r" t="t"/>
              <a:pathLst>
                <a:path extrusionOk="0" h="8634" w="12036">
                  <a:moveTo>
                    <a:pt x="9291" y="0"/>
                  </a:moveTo>
                  <a:cubicBezTo>
                    <a:pt x="9171" y="0"/>
                    <a:pt x="1194" y="1731"/>
                    <a:pt x="1194" y="1731"/>
                  </a:cubicBezTo>
                  <a:cubicBezTo>
                    <a:pt x="1194" y="1731"/>
                    <a:pt x="757" y="3342"/>
                    <a:pt x="916" y="3820"/>
                  </a:cubicBezTo>
                  <a:cubicBezTo>
                    <a:pt x="916" y="3820"/>
                    <a:pt x="558" y="4436"/>
                    <a:pt x="697" y="4914"/>
                  </a:cubicBezTo>
                  <a:cubicBezTo>
                    <a:pt x="836" y="5331"/>
                    <a:pt x="1015" y="5749"/>
                    <a:pt x="1214" y="6147"/>
                  </a:cubicBezTo>
                  <a:lnTo>
                    <a:pt x="5790" y="5172"/>
                  </a:lnTo>
                  <a:lnTo>
                    <a:pt x="1" y="7281"/>
                  </a:lnTo>
                  <a:cubicBezTo>
                    <a:pt x="1" y="7281"/>
                    <a:pt x="120" y="8494"/>
                    <a:pt x="558" y="8634"/>
                  </a:cubicBezTo>
                  <a:lnTo>
                    <a:pt x="5571" y="7062"/>
                  </a:lnTo>
                  <a:lnTo>
                    <a:pt x="10544" y="7281"/>
                  </a:lnTo>
                  <a:lnTo>
                    <a:pt x="12036" y="3263"/>
                  </a:lnTo>
                  <a:lnTo>
                    <a:pt x="10862" y="2308"/>
                  </a:lnTo>
                  <a:lnTo>
                    <a:pt x="916" y="3820"/>
                  </a:lnTo>
                  <a:lnTo>
                    <a:pt x="916" y="3820"/>
                  </a:lnTo>
                  <a:lnTo>
                    <a:pt x="11757" y="2149"/>
                  </a:lnTo>
                  <a:lnTo>
                    <a:pt x="9291" y="0"/>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5761702" y="3242863"/>
              <a:ext cx="333226" cy="52590"/>
            </a:xfrm>
            <a:custGeom>
              <a:rect b="b" l="l" r="r" t="t"/>
              <a:pathLst>
                <a:path extrusionOk="0" h="1234" w="7819">
                  <a:moveTo>
                    <a:pt x="7818" y="0"/>
                  </a:moveTo>
                  <a:lnTo>
                    <a:pt x="60" y="537"/>
                  </a:lnTo>
                  <a:cubicBezTo>
                    <a:pt x="0" y="756"/>
                    <a:pt x="20" y="995"/>
                    <a:pt x="60" y="1233"/>
                  </a:cubicBezTo>
                  <a:lnTo>
                    <a:pt x="7818"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5812546" y="3131801"/>
              <a:ext cx="308636" cy="28852"/>
            </a:xfrm>
            <a:custGeom>
              <a:rect b="b" l="l" r="r" t="t"/>
              <a:pathLst>
                <a:path extrusionOk="0" h="677" w="7242">
                  <a:moveTo>
                    <a:pt x="7242" y="0"/>
                  </a:moveTo>
                  <a:lnTo>
                    <a:pt x="1" y="398"/>
                  </a:lnTo>
                  <a:lnTo>
                    <a:pt x="4059" y="677"/>
                  </a:lnTo>
                  <a:lnTo>
                    <a:pt x="7242"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5718445" y="1605776"/>
              <a:ext cx="360374" cy="132327"/>
            </a:xfrm>
            <a:custGeom>
              <a:rect b="b" l="l" r="r" t="t"/>
              <a:pathLst>
                <a:path extrusionOk="0" h="3105" w="8456">
                  <a:moveTo>
                    <a:pt x="3243" y="0"/>
                  </a:moveTo>
                  <a:lnTo>
                    <a:pt x="1" y="1671"/>
                  </a:lnTo>
                  <a:cubicBezTo>
                    <a:pt x="1" y="1671"/>
                    <a:pt x="795" y="3104"/>
                    <a:pt x="1064" y="3104"/>
                  </a:cubicBezTo>
                  <a:cubicBezTo>
                    <a:pt x="1068" y="3104"/>
                    <a:pt x="1071" y="3104"/>
                    <a:pt x="1075" y="3104"/>
                  </a:cubicBezTo>
                  <a:cubicBezTo>
                    <a:pt x="1333" y="3084"/>
                    <a:pt x="3363" y="1572"/>
                    <a:pt x="3363" y="1572"/>
                  </a:cubicBezTo>
                  <a:cubicBezTo>
                    <a:pt x="3363" y="1572"/>
                    <a:pt x="7083" y="2289"/>
                    <a:pt x="7495" y="2289"/>
                  </a:cubicBezTo>
                  <a:cubicBezTo>
                    <a:pt x="7505" y="2289"/>
                    <a:pt x="7514" y="2289"/>
                    <a:pt x="7520" y="2288"/>
                  </a:cubicBezTo>
                  <a:cubicBezTo>
                    <a:pt x="7739" y="2248"/>
                    <a:pt x="8455" y="1015"/>
                    <a:pt x="8455" y="1015"/>
                  </a:cubicBezTo>
                  <a:lnTo>
                    <a:pt x="8455" y="1015"/>
                  </a:lnTo>
                  <a:cubicBezTo>
                    <a:pt x="8403" y="1023"/>
                    <a:pt x="8340" y="1026"/>
                    <a:pt x="8267" y="1026"/>
                  </a:cubicBezTo>
                  <a:cubicBezTo>
                    <a:pt x="7065" y="1026"/>
                    <a:pt x="3243" y="0"/>
                    <a:pt x="3243"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5748960" y="1648138"/>
              <a:ext cx="316264" cy="90008"/>
            </a:xfrm>
            <a:custGeom>
              <a:rect b="b" l="l" r="r" t="t"/>
              <a:pathLst>
                <a:path extrusionOk="0" h="2112" w="7421">
                  <a:moveTo>
                    <a:pt x="2647" y="1"/>
                  </a:moveTo>
                  <a:lnTo>
                    <a:pt x="1" y="1811"/>
                  </a:lnTo>
                  <a:cubicBezTo>
                    <a:pt x="131" y="1979"/>
                    <a:pt x="261" y="2111"/>
                    <a:pt x="343" y="2111"/>
                  </a:cubicBezTo>
                  <a:cubicBezTo>
                    <a:pt x="348" y="2111"/>
                    <a:pt x="354" y="2111"/>
                    <a:pt x="359" y="2110"/>
                  </a:cubicBezTo>
                  <a:cubicBezTo>
                    <a:pt x="617" y="2090"/>
                    <a:pt x="2647" y="578"/>
                    <a:pt x="2647" y="578"/>
                  </a:cubicBezTo>
                  <a:cubicBezTo>
                    <a:pt x="2647" y="578"/>
                    <a:pt x="6386" y="1295"/>
                    <a:pt x="6780" y="1295"/>
                  </a:cubicBezTo>
                  <a:cubicBezTo>
                    <a:pt x="6790" y="1295"/>
                    <a:pt x="6799" y="1295"/>
                    <a:pt x="6804" y="1294"/>
                  </a:cubicBezTo>
                  <a:cubicBezTo>
                    <a:pt x="6923" y="1274"/>
                    <a:pt x="7202" y="896"/>
                    <a:pt x="7421" y="558"/>
                  </a:cubicBezTo>
                  <a:lnTo>
                    <a:pt x="2647" y="1"/>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5757441" y="1672729"/>
              <a:ext cx="312898" cy="164504"/>
            </a:xfrm>
            <a:custGeom>
              <a:rect b="b" l="l" r="r" t="t"/>
              <a:pathLst>
                <a:path extrusionOk="0" h="3860" w="7342">
                  <a:moveTo>
                    <a:pt x="2448" y="1"/>
                  </a:moveTo>
                  <a:lnTo>
                    <a:pt x="160" y="1533"/>
                  </a:lnTo>
                  <a:cubicBezTo>
                    <a:pt x="1" y="2428"/>
                    <a:pt x="379" y="3343"/>
                    <a:pt x="1155" y="3860"/>
                  </a:cubicBezTo>
                  <a:cubicBezTo>
                    <a:pt x="1692" y="3383"/>
                    <a:pt x="2189" y="2865"/>
                    <a:pt x="2646" y="2308"/>
                  </a:cubicBezTo>
                  <a:cubicBezTo>
                    <a:pt x="2646" y="2308"/>
                    <a:pt x="3999" y="2388"/>
                    <a:pt x="5107" y="2388"/>
                  </a:cubicBezTo>
                  <a:cubicBezTo>
                    <a:pt x="5661" y="2388"/>
                    <a:pt x="6154" y="2368"/>
                    <a:pt x="6386" y="2308"/>
                  </a:cubicBezTo>
                  <a:cubicBezTo>
                    <a:pt x="6386" y="2308"/>
                    <a:pt x="6387" y="2308"/>
                    <a:pt x="6389" y="2308"/>
                  </a:cubicBezTo>
                  <a:cubicBezTo>
                    <a:pt x="6433" y="2308"/>
                    <a:pt x="7091" y="2290"/>
                    <a:pt x="7341" y="1194"/>
                  </a:cubicBezTo>
                  <a:lnTo>
                    <a:pt x="2448" y="1"/>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6386526" y="1337879"/>
              <a:ext cx="374736" cy="430692"/>
            </a:xfrm>
            <a:custGeom>
              <a:rect b="b" l="l" r="r" t="t"/>
              <a:pathLst>
                <a:path extrusionOk="0" h="10106" w="8793">
                  <a:moveTo>
                    <a:pt x="6266" y="0"/>
                  </a:moveTo>
                  <a:lnTo>
                    <a:pt x="0" y="2944"/>
                  </a:lnTo>
                  <a:cubicBezTo>
                    <a:pt x="0" y="2944"/>
                    <a:pt x="1373" y="9927"/>
                    <a:pt x="1373" y="10106"/>
                  </a:cubicBezTo>
                  <a:lnTo>
                    <a:pt x="8793" y="8614"/>
                  </a:lnTo>
                  <a:lnTo>
                    <a:pt x="6266" y="0"/>
                  </a:ln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6386526" y="1337879"/>
              <a:ext cx="267084" cy="214536"/>
            </a:xfrm>
            <a:custGeom>
              <a:rect b="b" l="l" r="r" t="t"/>
              <a:pathLst>
                <a:path extrusionOk="0" h="5034" w="6267">
                  <a:moveTo>
                    <a:pt x="6266" y="0"/>
                  </a:moveTo>
                  <a:lnTo>
                    <a:pt x="0" y="2944"/>
                  </a:lnTo>
                  <a:cubicBezTo>
                    <a:pt x="0" y="2944"/>
                    <a:pt x="179" y="3859"/>
                    <a:pt x="398" y="5033"/>
                  </a:cubicBezTo>
                  <a:lnTo>
                    <a:pt x="6266" y="0"/>
                  </a:lnTo>
                  <a:close/>
                </a:path>
              </a:pathLst>
            </a:custGeom>
            <a:solidFill>
              <a:srgbClr val="722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6826514" y="952100"/>
              <a:ext cx="175541" cy="228941"/>
            </a:xfrm>
            <a:custGeom>
              <a:rect b="b" l="l" r="r" t="t"/>
              <a:pathLst>
                <a:path extrusionOk="0" h="5372" w="4119">
                  <a:moveTo>
                    <a:pt x="3653" y="1"/>
                  </a:moveTo>
                  <a:cubicBezTo>
                    <a:pt x="3030" y="1"/>
                    <a:pt x="1154" y="1214"/>
                    <a:pt x="1154" y="1214"/>
                  </a:cubicBezTo>
                  <a:lnTo>
                    <a:pt x="0" y="5372"/>
                  </a:lnTo>
                  <a:lnTo>
                    <a:pt x="3561" y="3920"/>
                  </a:lnTo>
                  <a:cubicBezTo>
                    <a:pt x="3561" y="3920"/>
                    <a:pt x="4118" y="458"/>
                    <a:pt x="3820" y="61"/>
                  </a:cubicBezTo>
                  <a:cubicBezTo>
                    <a:pt x="3787" y="19"/>
                    <a:pt x="3729" y="1"/>
                    <a:pt x="3653" y="1"/>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6177101" y="452489"/>
              <a:ext cx="812204" cy="1034369"/>
            </a:xfrm>
            <a:custGeom>
              <a:rect b="b" l="l" r="r" t="t"/>
              <a:pathLst>
                <a:path extrusionOk="0" h="24271" w="19058">
                  <a:moveTo>
                    <a:pt x="8252" y="0"/>
                  </a:moveTo>
                  <a:cubicBezTo>
                    <a:pt x="7514" y="0"/>
                    <a:pt x="6903" y="116"/>
                    <a:pt x="6506" y="365"/>
                  </a:cubicBezTo>
                  <a:cubicBezTo>
                    <a:pt x="4417" y="1678"/>
                    <a:pt x="2149" y="7785"/>
                    <a:pt x="2149" y="7785"/>
                  </a:cubicBezTo>
                  <a:cubicBezTo>
                    <a:pt x="2149" y="7785"/>
                    <a:pt x="180" y="12699"/>
                    <a:pt x="259" y="13753"/>
                  </a:cubicBezTo>
                  <a:cubicBezTo>
                    <a:pt x="359" y="14807"/>
                    <a:pt x="1" y="17652"/>
                    <a:pt x="1871" y="23540"/>
                  </a:cubicBezTo>
                  <a:cubicBezTo>
                    <a:pt x="2060" y="24134"/>
                    <a:pt x="2788" y="24271"/>
                    <a:pt x="3482" y="24271"/>
                  </a:cubicBezTo>
                  <a:cubicBezTo>
                    <a:pt x="3880" y="24271"/>
                    <a:pt x="4268" y="24226"/>
                    <a:pt x="4536" y="24197"/>
                  </a:cubicBezTo>
                  <a:cubicBezTo>
                    <a:pt x="5272" y="24097"/>
                    <a:pt x="12891" y="20437"/>
                    <a:pt x="14244" y="18826"/>
                  </a:cubicBezTo>
                  <a:cubicBezTo>
                    <a:pt x="15616" y="17214"/>
                    <a:pt x="19058" y="8084"/>
                    <a:pt x="17844" y="4781"/>
                  </a:cubicBezTo>
                  <a:cubicBezTo>
                    <a:pt x="16845" y="2091"/>
                    <a:pt x="11397" y="0"/>
                    <a:pt x="8252" y="0"/>
                  </a:cubicBezTo>
                  <a:close/>
                </a:path>
              </a:pathLst>
            </a:custGeom>
            <a:solidFill>
              <a:srgbClr val="88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6621351" y="398321"/>
              <a:ext cx="475654" cy="1154892"/>
            </a:xfrm>
            <a:custGeom>
              <a:rect b="b" l="l" r="r" t="t"/>
              <a:pathLst>
                <a:path extrusionOk="0" h="27099" w="11161">
                  <a:moveTo>
                    <a:pt x="6651" y="0"/>
                  </a:moveTo>
                  <a:cubicBezTo>
                    <a:pt x="4703" y="0"/>
                    <a:pt x="814" y="2132"/>
                    <a:pt x="0" y="3546"/>
                  </a:cubicBezTo>
                  <a:cubicBezTo>
                    <a:pt x="0" y="3546"/>
                    <a:pt x="1831" y="9096"/>
                    <a:pt x="4377" y="11642"/>
                  </a:cubicBezTo>
                  <a:cubicBezTo>
                    <a:pt x="4377" y="11642"/>
                    <a:pt x="2865" y="14467"/>
                    <a:pt x="2606" y="15123"/>
                  </a:cubicBezTo>
                  <a:cubicBezTo>
                    <a:pt x="2348" y="15780"/>
                    <a:pt x="3700" y="16417"/>
                    <a:pt x="3860" y="16954"/>
                  </a:cubicBezTo>
                  <a:cubicBezTo>
                    <a:pt x="3999" y="17471"/>
                    <a:pt x="2189" y="19182"/>
                    <a:pt x="2189" y="19182"/>
                  </a:cubicBezTo>
                  <a:cubicBezTo>
                    <a:pt x="2189" y="19182"/>
                    <a:pt x="4357" y="21390"/>
                    <a:pt x="3860" y="22046"/>
                  </a:cubicBezTo>
                  <a:cubicBezTo>
                    <a:pt x="3342" y="22703"/>
                    <a:pt x="2626" y="23757"/>
                    <a:pt x="2885" y="24354"/>
                  </a:cubicBezTo>
                  <a:cubicBezTo>
                    <a:pt x="3143" y="24931"/>
                    <a:pt x="3322" y="27099"/>
                    <a:pt x="3322" y="27099"/>
                  </a:cubicBezTo>
                  <a:cubicBezTo>
                    <a:pt x="3322" y="27099"/>
                    <a:pt x="5172" y="25090"/>
                    <a:pt x="4834" y="24055"/>
                  </a:cubicBezTo>
                  <a:cubicBezTo>
                    <a:pt x="4516" y="23041"/>
                    <a:pt x="6843" y="21708"/>
                    <a:pt x="6804" y="20634"/>
                  </a:cubicBezTo>
                  <a:cubicBezTo>
                    <a:pt x="6744" y="19579"/>
                    <a:pt x="5312" y="18485"/>
                    <a:pt x="5491" y="18386"/>
                  </a:cubicBezTo>
                  <a:cubicBezTo>
                    <a:pt x="5690" y="18267"/>
                    <a:pt x="7659" y="16397"/>
                    <a:pt x="7321" y="15700"/>
                  </a:cubicBezTo>
                  <a:cubicBezTo>
                    <a:pt x="7003" y="15004"/>
                    <a:pt x="6585" y="13850"/>
                    <a:pt x="6565" y="13850"/>
                  </a:cubicBezTo>
                  <a:cubicBezTo>
                    <a:pt x="6545" y="13850"/>
                    <a:pt x="11160" y="7863"/>
                    <a:pt x="11081" y="5495"/>
                  </a:cubicBezTo>
                  <a:cubicBezTo>
                    <a:pt x="11001" y="3148"/>
                    <a:pt x="8693" y="144"/>
                    <a:pt x="6804" y="5"/>
                  </a:cubicBezTo>
                  <a:cubicBezTo>
                    <a:pt x="6754" y="2"/>
                    <a:pt x="6704" y="0"/>
                    <a:pt x="6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6304273" y="321225"/>
              <a:ext cx="606191" cy="368130"/>
            </a:xfrm>
            <a:custGeom>
              <a:rect b="b" l="l" r="r" t="t"/>
              <a:pathLst>
                <a:path extrusionOk="0" h="8638" w="14224">
                  <a:moveTo>
                    <a:pt x="7426" y="1"/>
                  </a:moveTo>
                  <a:cubicBezTo>
                    <a:pt x="5534" y="1"/>
                    <a:pt x="3674" y="626"/>
                    <a:pt x="2149" y="1814"/>
                  </a:cubicBezTo>
                  <a:cubicBezTo>
                    <a:pt x="1" y="3505"/>
                    <a:pt x="100" y="8637"/>
                    <a:pt x="100" y="8637"/>
                  </a:cubicBezTo>
                  <a:cubicBezTo>
                    <a:pt x="2567" y="5653"/>
                    <a:pt x="7440" y="5355"/>
                    <a:pt x="7440" y="5355"/>
                  </a:cubicBezTo>
                  <a:lnTo>
                    <a:pt x="14224" y="2132"/>
                  </a:lnTo>
                  <a:cubicBezTo>
                    <a:pt x="12712" y="1337"/>
                    <a:pt x="11101" y="700"/>
                    <a:pt x="9450" y="242"/>
                  </a:cubicBezTo>
                  <a:cubicBezTo>
                    <a:pt x="8780" y="80"/>
                    <a:pt x="8101" y="1"/>
                    <a:pt x="7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9"/>
          <p:cNvSpPr txBox="1"/>
          <p:nvPr>
            <p:ph type="title"/>
          </p:nvPr>
        </p:nvSpPr>
        <p:spPr>
          <a:xfrm>
            <a:off x="849325" y="558275"/>
            <a:ext cx="3594600" cy="81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5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46" name="Google Shape;246;p9"/>
          <p:cNvSpPr txBox="1"/>
          <p:nvPr>
            <p:ph idx="1" type="subTitle"/>
          </p:nvPr>
        </p:nvSpPr>
        <p:spPr>
          <a:xfrm>
            <a:off x="849325" y="1605888"/>
            <a:ext cx="3594600" cy="83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7" name="Google Shape;247;p9"/>
          <p:cNvSpPr txBox="1"/>
          <p:nvPr>
            <p:ph idx="2" type="body"/>
          </p:nvPr>
        </p:nvSpPr>
        <p:spPr>
          <a:xfrm>
            <a:off x="849325" y="2689225"/>
            <a:ext cx="3837000" cy="1962000"/>
          </a:xfrm>
          <a:prstGeom prst="rect">
            <a:avLst/>
          </a:prstGeom>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lt2"/>
              </a:buClr>
              <a:buSzPts val="1500"/>
              <a:buChar char="●"/>
              <a:defRPr sz="1500"/>
            </a:lvl1pPr>
            <a:lvl2pPr indent="-323850" lvl="1" marL="914400">
              <a:spcBef>
                <a:spcPts val="0"/>
              </a:spcBef>
              <a:spcAft>
                <a:spcPts val="0"/>
              </a:spcAft>
              <a:buClr>
                <a:schemeClr val="lt1"/>
              </a:buClr>
              <a:buSzPts val="1500"/>
              <a:buFont typeface="Asap Medium"/>
              <a:buChar char="○"/>
              <a:defRPr/>
            </a:lvl2pPr>
            <a:lvl3pPr indent="-323850" lvl="2" marL="1371600">
              <a:spcBef>
                <a:spcPts val="0"/>
              </a:spcBef>
              <a:spcAft>
                <a:spcPts val="0"/>
              </a:spcAft>
              <a:buClr>
                <a:schemeClr val="lt1"/>
              </a:buClr>
              <a:buSzPts val="1500"/>
              <a:buFont typeface="Asap Medium"/>
              <a:buChar char="■"/>
              <a:defRPr/>
            </a:lvl3pPr>
            <a:lvl4pPr indent="-323850" lvl="3" marL="1828800">
              <a:spcBef>
                <a:spcPts val="0"/>
              </a:spcBef>
              <a:spcAft>
                <a:spcPts val="0"/>
              </a:spcAft>
              <a:buClr>
                <a:schemeClr val="lt1"/>
              </a:buClr>
              <a:buSzPts val="1500"/>
              <a:buFont typeface="Asap Medium"/>
              <a:buChar char="●"/>
              <a:defRPr/>
            </a:lvl4pPr>
            <a:lvl5pPr indent="-323850" lvl="4" marL="2286000">
              <a:spcBef>
                <a:spcPts val="0"/>
              </a:spcBef>
              <a:spcAft>
                <a:spcPts val="0"/>
              </a:spcAft>
              <a:buClr>
                <a:schemeClr val="lt1"/>
              </a:buClr>
              <a:buSzPts val="1500"/>
              <a:buFont typeface="Asap Medium"/>
              <a:buChar char="○"/>
              <a:defRPr/>
            </a:lvl5pPr>
            <a:lvl6pPr indent="-323850" lvl="5" marL="2743200">
              <a:spcBef>
                <a:spcPts val="0"/>
              </a:spcBef>
              <a:spcAft>
                <a:spcPts val="0"/>
              </a:spcAft>
              <a:buClr>
                <a:schemeClr val="lt1"/>
              </a:buClr>
              <a:buSzPts val="1500"/>
              <a:buFont typeface="Asap Medium"/>
              <a:buChar char="■"/>
              <a:defRPr/>
            </a:lvl6pPr>
            <a:lvl7pPr indent="-323850" lvl="6" marL="3200400">
              <a:spcBef>
                <a:spcPts val="0"/>
              </a:spcBef>
              <a:spcAft>
                <a:spcPts val="0"/>
              </a:spcAft>
              <a:buClr>
                <a:schemeClr val="lt1"/>
              </a:buClr>
              <a:buSzPts val="1500"/>
              <a:buFont typeface="Asap Medium"/>
              <a:buChar char="●"/>
              <a:defRPr/>
            </a:lvl7pPr>
            <a:lvl8pPr indent="-323850" lvl="7" marL="3657600">
              <a:spcBef>
                <a:spcPts val="0"/>
              </a:spcBef>
              <a:spcAft>
                <a:spcPts val="0"/>
              </a:spcAft>
              <a:buClr>
                <a:schemeClr val="lt1"/>
              </a:buClr>
              <a:buSzPts val="1500"/>
              <a:buFont typeface="Asap Medium"/>
              <a:buChar char="○"/>
              <a:defRPr/>
            </a:lvl8pPr>
            <a:lvl9pPr indent="-323850" lvl="8" marL="4114800">
              <a:spcBef>
                <a:spcPts val="0"/>
              </a:spcBef>
              <a:spcAft>
                <a:spcPts val="0"/>
              </a:spcAft>
              <a:buClr>
                <a:schemeClr val="lt1"/>
              </a:buClr>
              <a:buSzPts val="1500"/>
              <a:buFont typeface="Asap Medium"/>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8" name="Shape 248"/>
        <p:cNvGrpSpPr/>
        <p:nvPr/>
      </p:nvGrpSpPr>
      <p:grpSpPr>
        <a:xfrm>
          <a:off x="0" y="0"/>
          <a:ext cx="0" cy="0"/>
          <a:chOff x="0" y="0"/>
          <a:chExt cx="0" cy="0"/>
        </a:xfrm>
      </p:grpSpPr>
      <p:sp>
        <p:nvSpPr>
          <p:cNvPr id="249" name="Google Shape;249;p10"/>
          <p:cNvSpPr txBox="1"/>
          <p:nvPr>
            <p:ph idx="1" type="body"/>
          </p:nvPr>
        </p:nvSpPr>
        <p:spPr>
          <a:xfrm>
            <a:off x="3413125" y="3613150"/>
            <a:ext cx="5115000" cy="9588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b="1" sz="3500">
                <a:solidFill>
                  <a:schemeClr val="accent1"/>
                </a:solidFill>
                <a:latin typeface="Fascinate Inline"/>
                <a:ea typeface="Fascinate Inline"/>
                <a:cs typeface="Fascinate Inline"/>
                <a:sym typeface="Fascinate Inline"/>
              </a:defRPr>
            </a:lvl1pPr>
          </a:lstStyle>
          <a:p/>
        </p:txBody>
      </p:sp>
      <p:sp>
        <p:nvSpPr>
          <p:cNvPr id="250" name="Google Shape;250;p10"/>
          <p:cNvSpPr/>
          <p:nvPr/>
        </p:nvSpPr>
        <p:spPr>
          <a:xfrm rot="1531397">
            <a:off x="6299444" y="2187156"/>
            <a:ext cx="726571" cy="832958"/>
          </a:xfrm>
          <a:custGeom>
            <a:rect b="b" l="l" r="r" t="t"/>
            <a:pathLst>
              <a:path extrusionOk="0" h="19349" w="16879">
                <a:moveTo>
                  <a:pt x="10408" y="1"/>
                </a:moveTo>
                <a:cubicBezTo>
                  <a:pt x="9474" y="1936"/>
                  <a:pt x="8540" y="3870"/>
                  <a:pt x="7806" y="5905"/>
                </a:cubicBezTo>
                <a:cubicBezTo>
                  <a:pt x="6505" y="6072"/>
                  <a:pt x="5196" y="6155"/>
                  <a:pt x="3890" y="6155"/>
                </a:cubicBezTo>
                <a:cubicBezTo>
                  <a:pt x="2585" y="6155"/>
                  <a:pt x="1284" y="6072"/>
                  <a:pt x="0" y="5905"/>
                </a:cubicBezTo>
                <a:lnTo>
                  <a:pt x="0" y="5905"/>
                </a:lnTo>
                <a:cubicBezTo>
                  <a:pt x="2002" y="8140"/>
                  <a:pt x="4070" y="10308"/>
                  <a:pt x="6138" y="12477"/>
                </a:cubicBezTo>
                <a:cubicBezTo>
                  <a:pt x="5771" y="14678"/>
                  <a:pt x="5337" y="16880"/>
                  <a:pt x="3903" y="18614"/>
                </a:cubicBezTo>
                <a:cubicBezTo>
                  <a:pt x="5537" y="17480"/>
                  <a:pt x="7038" y="16179"/>
                  <a:pt x="8306" y="14678"/>
                </a:cubicBezTo>
                <a:cubicBezTo>
                  <a:pt x="9874" y="16246"/>
                  <a:pt x="11475" y="17814"/>
                  <a:pt x="13109" y="19348"/>
                </a:cubicBezTo>
                <a:cubicBezTo>
                  <a:pt x="12776" y="16213"/>
                  <a:pt x="12376" y="13044"/>
                  <a:pt x="11942" y="9908"/>
                </a:cubicBezTo>
                <a:cubicBezTo>
                  <a:pt x="13543" y="7606"/>
                  <a:pt x="15111" y="5305"/>
                  <a:pt x="16879" y="3203"/>
                </a:cubicBezTo>
                <a:lnTo>
                  <a:pt x="16879" y="3203"/>
                </a:lnTo>
                <a:cubicBezTo>
                  <a:pt x="15078" y="4071"/>
                  <a:pt x="13210" y="4738"/>
                  <a:pt x="11275" y="5238"/>
                </a:cubicBezTo>
                <a:cubicBezTo>
                  <a:pt x="10975" y="3470"/>
                  <a:pt x="10708" y="1736"/>
                  <a:pt x="10408"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2360350" y="1048100"/>
            <a:ext cx="560868" cy="585749"/>
          </a:xfrm>
          <a:custGeom>
            <a:rect b="b" l="l" r="r" t="t"/>
            <a:pathLst>
              <a:path extrusionOk="0" h="17280" w="16546">
                <a:moveTo>
                  <a:pt x="9607" y="0"/>
                </a:moveTo>
                <a:lnTo>
                  <a:pt x="9607" y="0"/>
                </a:lnTo>
                <a:cubicBezTo>
                  <a:pt x="8373" y="2368"/>
                  <a:pt x="7072" y="4703"/>
                  <a:pt x="5671" y="7005"/>
                </a:cubicBezTo>
                <a:cubicBezTo>
                  <a:pt x="3636" y="6838"/>
                  <a:pt x="1601" y="6505"/>
                  <a:pt x="0" y="5271"/>
                </a:cubicBezTo>
                <a:lnTo>
                  <a:pt x="0" y="5271"/>
                </a:lnTo>
                <a:cubicBezTo>
                  <a:pt x="1134" y="7139"/>
                  <a:pt x="2202" y="9007"/>
                  <a:pt x="3236" y="10908"/>
                </a:cubicBezTo>
                <a:cubicBezTo>
                  <a:pt x="2202" y="12509"/>
                  <a:pt x="1134" y="14077"/>
                  <a:pt x="34" y="15611"/>
                </a:cubicBezTo>
                <a:cubicBezTo>
                  <a:pt x="1501" y="14844"/>
                  <a:pt x="3002" y="14110"/>
                  <a:pt x="4470" y="13343"/>
                </a:cubicBezTo>
                <a:cubicBezTo>
                  <a:pt x="5137" y="14644"/>
                  <a:pt x="5771" y="15945"/>
                  <a:pt x="6371" y="17279"/>
                </a:cubicBezTo>
                <a:lnTo>
                  <a:pt x="7372" y="11875"/>
                </a:lnTo>
                <a:lnTo>
                  <a:pt x="16545" y="7172"/>
                </a:lnTo>
                <a:lnTo>
                  <a:pt x="16545" y="7172"/>
                </a:lnTo>
                <a:cubicBezTo>
                  <a:pt x="15224" y="7251"/>
                  <a:pt x="13903" y="7293"/>
                  <a:pt x="12585" y="7293"/>
                </a:cubicBezTo>
                <a:cubicBezTo>
                  <a:pt x="11142" y="7293"/>
                  <a:pt x="9703" y="7243"/>
                  <a:pt x="8273" y="7139"/>
                </a:cubicBezTo>
                <a:lnTo>
                  <a:pt x="9607" y="0"/>
                </a:ln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863725" y="3423700"/>
            <a:ext cx="513802" cy="550245"/>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6523450" y="613973"/>
            <a:ext cx="352168" cy="377108"/>
          </a:xfrm>
          <a:custGeom>
            <a:rect b="b" l="l" r="r" t="t"/>
            <a:pathLst>
              <a:path extrusionOk="0" h="15612" w="14578">
                <a:moveTo>
                  <a:pt x="8640" y="1"/>
                </a:moveTo>
                <a:cubicBezTo>
                  <a:pt x="8373" y="1869"/>
                  <a:pt x="8073" y="3737"/>
                  <a:pt x="7673" y="5571"/>
                </a:cubicBezTo>
                <a:cubicBezTo>
                  <a:pt x="6272" y="5838"/>
                  <a:pt x="4871" y="6172"/>
                  <a:pt x="3503" y="6572"/>
                </a:cubicBezTo>
                <a:cubicBezTo>
                  <a:pt x="2769" y="6806"/>
                  <a:pt x="2069" y="7072"/>
                  <a:pt x="1368" y="7339"/>
                </a:cubicBezTo>
                <a:lnTo>
                  <a:pt x="1" y="7873"/>
                </a:lnTo>
                <a:cubicBezTo>
                  <a:pt x="2336" y="7973"/>
                  <a:pt x="4671" y="8207"/>
                  <a:pt x="6972" y="8573"/>
                </a:cubicBezTo>
                <a:cubicBezTo>
                  <a:pt x="6339" y="10942"/>
                  <a:pt x="5605" y="13277"/>
                  <a:pt x="4771" y="15612"/>
                </a:cubicBezTo>
                <a:cubicBezTo>
                  <a:pt x="6472" y="13444"/>
                  <a:pt x="8207" y="11309"/>
                  <a:pt x="9941" y="9207"/>
                </a:cubicBezTo>
                <a:cubicBezTo>
                  <a:pt x="11442" y="9608"/>
                  <a:pt x="12877" y="10175"/>
                  <a:pt x="14244" y="10942"/>
                </a:cubicBezTo>
                <a:cubicBezTo>
                  <a:pt x="13177" y="9841"/>
                  <a:pt x="12276" y="8607"/>
                  <a:pt x="11542" y="7306"/>
                </a:cubicBezTo>
                <a:cubicBezTo>
                  <a:pt x="12543" y="6105"/>
                  <a:pt x="13544" y="4904"/>
                  <a:pt x="14578" y="3737"/>
                </a:cubicBezTo>
                <a:lnTo>
                  <a:pt x="14578" y="3737"/>
                </a:lnTo>
                <a:cubicBezTo>
                  <a:pt x="13244" y="4270"/>
                  <a:pt x="11876" y="4704"/>
                  <a:pt x="10442" y="5004"/>
                </a:cubicBezTo>
                <a:cubicBezTo>
                  <a:pt x="10208" y="4337"/>
                  <a:pt x="9975" y="3637"/>
                  <a:pt x="9808" y="2936"/>
                </a:cubicBezTo>
                <a:cubicBezTo>
                  <a:pt x="9541" y="1902"/>
                  <a:pt x="9341" y="801"/>
                  <a:pt x="8640" y="1"/>
                </a:cubicBezTo>
                <a:close/>
              </a:path>
            </a:pathLst>
          </a:custGeom>
          <a:solidFill>
            <a:srgbClr val="D54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E9C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1pPr>
            <a:lvl2pPr lvl="1">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2pPr>
            <a:lvl3pPr lvl="2">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3pPr>
            <a:lvl4pPr lvl="3">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4pPr>
            <a:lvl5pPr lvl="4">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5pPr>
            <a:lvl6pPr lvl="5">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6pPr>
            <a:lvl7pPr lvl="6">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7pPr>
            <a:lvl8pPr lvl="7">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8pPr>
            <a:lvl9pPr lvl="8">
              <a:spcBef>
                <a:spcPts val="0"/>
              </a:spcBef>
              <a:spcAft>
                <a:spcPts val="0"/>
              </a:spcAft>
              <a:buClr>
                <a:schemeClr val="dk1"/>
              </a:buClr>
              <a:buSzPts val="2800"/>
              <a:buFont typeface="Fascinate Inline"/>
              <a:buNone/>
              <a:defRPr sz="2800">
                <a:solidFill>
                  <a:schemeClr val="dk1"/>
                </a:solidFill>
                <a:latin typeface="Fascinate Inline"/>
                <a:ea typeface="Fascinate Inline"/>
                <a:cs typeface="Fascinate Inline"/>
                <a:sym typeface="Fascinate Inli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enburg"/>
              <a:buChar char="●"/>
              <a:defRPr sz="1800">
                <a:solidFill>
                  <a:schemeClr val="dk1"/>
                </a:solidFill>
                <a:latin typeface="Oldenburg"/>
                <a:ea typeface="Oldenburg"/>
                <a:cs typeface="Oldenburg"/>
                <a:sym typeface="Oldenburg"/>
              </a:defRPr>
            </a:lvl1pPr>
            <a:lvl2pPr indent="-317500" lvl="1" marL="9144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2pPr>
            <a:lvl3pPr indent="-317500" lvl="2" marL="13716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3pPr>
            <a:lvl4pPr indent="-317500" lvl="3" marL="18288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4pPr>
            <a:lvl5pPr indent="-317500" lvl="4" marL="22860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5pPr>
            <a:lvl6pPr indent="-317500" lvl="5" marL="27432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6pPr>
            <a:lvl7pPr indent="-317500" lvl="6" marL="32004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7pPr>
            <a:lvl8pPr indent="-317500" lvl="7" marL="36576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8pPr>
            <a:lvl9pPr indent="-317500" lvl="8" marL="4114800">
              <a:lnSpc>
                <a:spcPct val="115000"/>
              </a:lnSpc>
              <a:spcBef>
                <a:spcPts val="0"/>
              </a:spcBef>
              <a:spcAft>
                <a:spcPts val="0"/>
              </a:spcAft>
              <a:buClr>
                <a:schemeClr val="dk1"/>
              </a:buClr>
              <a:buSzPts val="1400"/>
              <a:buFont typeface="Oldenburg"/>
              <a:buChar char="■"/>
              <a:defRPr>
                <a:solidFill>
                  <a:schemeClr val="dk1"/>
                </a:solidFill>
                <a:latin typeface="Oldenburg"/>
                <a:ea typeface="Oldenburg"/>
                <a:cs typeface="Oldenburg"/>
                <a:sym typeface="Oldenburg"/>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nBMz6NaqbAkJ79SNMw-XLl0jDXY4rSmN/view" TargetMode="External"/><Relationship Id="rId4" Type="http://schemas.openxmlformats.org/officeDocument/2006/relationships/image" Target="../media/image1.png"/><Relationship Id="rId5" Type="http://schemas.openxmlformats.org/officeDocument/2006/relationships/hyperlink" Target="http://drive.google.com/file/d/1iEyt_3okR7vJrXuqsB1s32ZNCFZKedaZ/view" TargetMode="External"/><Relationship Id="rId6" Type="http://schemas.openxmlformats.org/officeDocument/2006/relationships/hyperlink" Target="http://drive.google.com/file/d/1rs9aUO-Ue9tRZzU8R0V-eTNrDmqeShRM/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drive.google.com/file/d/1CyGidvguI_ULnHLsm7HJM9GIjIaNwPTh/view" TargetMode="External"/><Relationship Id="rId4" Type="http://schemas.openxmlformats.org/officeDocument/2006/relationships/image" Target="../media/image1.png"/><Relationship Id="rId9" Type="http://schemas.openxmlformats.org/officeDocument/2006/relationships/hyperlink" Target="http://drive.google.com/file/d/1fSYRlxq6t26TZljKUMC-GUZUaCLSzGCe/view" TargetMode="External"/><Relationship Id="rId5" Type="http://schemas.openxmlformats.org/officeDocument/2006/relationships/image" Target="../media/image4.png"/><Relationship Id="rId6" Type="http://schemas.openxmlformats.org/officeDocument/2006/relationships/hyperlink" Target="http://drive.google.com/file/d/1gj0QlJ__RboNttZR79_KLtyKaqTWJ0_R/view" TargetMode="External"/><Relationship Id="rId7" Type="http://schemas.openxmlformats.org/officeDocument/2006/relationships/hyperlink" Target="http://drive.google.com/file/d/1ztiRhbjFag4ps9FlMDgGhPewpMVqhU45/view" TargetMode="External"/><Relationship Id="rId8" Type="http://schemas.openxmlformats.org/officeDocument/2006/relationships/hyperlink" Target="http://drive.google.com/file/d/1RzFp4ITya62uEA0abWrGvz6YHADm_Sve/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1" name="Shape 621"/>
        <p:cNvGrpSpPr/>
        <p:nvPr/>
      </p:nvGrpSpPr>
      <p:grpSpPr>
        <a:xfrm>
          <a:off x="0" y="0"/>
          <a:ext cx="0" cy="0"/>
          <a:chOff x="0" y="0"/>
          <a:chExt cx="0" cy="0"/>
        </a:xfrm>
      </p:grpSpPr>
      <p:sp>
        <p:nvSpPr>
          <p:cNvPr id="622" name="Google Shape;622;p33"/>
          <p:cNvSpPr txBox="1"/>
          <p:nvPr>
            <p:ph idx="1" type="subTitle"/>
          </p:nvPr>
        </p:nvSpPr>
        <p:spPr>
          <a:xfrm>
            <a:off x="601375" y="3093950"/>
            <a:ext cx="5688600" cy="7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Brian, Christian, and Rachelle </a:t>
            </a:r>
            <a:endParaRPr/>
          </a:p>
        </p:txBody>
      </p:sp>
      <p:pic>
        <p:nvPicPr>
          <p:cNvPr id="623" name="Google Shape;623;p33"/>
          <p:cNvPicPr preferRelativeResize="0"/>
          <p:nvPr/>
        </p:nvPicPr>
        <p:blipFill rotWithShape="1">
          <a:blip r:embed="rId3">
            <a:alphaModFix/>
          </a:blip>
          <a:srcRect b="-1480" l="51848" r="-378" t="1480"/>
          <a:stretch/>
        </p:blipFill>
        <p:spPr>
          <a:xfrm>
            <a:off x="5447425" y="0"/>
            <a:ext cx="3743425" cy="5143501"/>
          </a:xfrm>
          <a:prstGeom prst="rect">
            <a:avLst/>
          </a:prstGeom>
          <a:noFill/>
          <a:ln>
            <a:noFill/>
          </a:ln>
        </p:spPr>
      </p:pic>
      <p:sp>
        <p:nvSpPr>
          <p:cNvPr id="624" name="Google Shape;624;p33"/>
          <p:cNvSpPr/>
          <p:nvPr/>
        </p:nvSpPr>
        <p:spPr>
          <a:xfrm>
            <a:off x="5342625" y="-574575"/>
            <a:ext cx="5945100" cy="5916150"/>
          </a:xfrm>
          <a:custGeom>
            <a:rect b="b" l="l" r="r" t="t"/>
            <a:pathLst>
              <a:path extrusionOk="0" h="236646" w="237804">
                <a:moveTo>
                  <a:pt x="119119" y="0"/>
                </a:moveTo>
                <a:lnTo>
                  <a:pt x="119119" y="0"/>
                </a:lnTo>
                <a:cubicBezTo>
                  <a:pt x="118835" y="4"/>
                  <a:pt x="118552" y="8"/>
                  <a:pt x="118268" y="14"/>
                </a:cubicBezTo>
                <a:lnTo>
                  <a:pt x="118268" y="14"/>
                </a:lnTo>
                <a:lnTo>
                  <a:pt x="119119" y="0"/>
                </a:lnTo>
                <a:close/>
                <a:moveTo>
                  <a:pt x="119119" y="0"/>
                </a:moveTo>
                <a:lnTo>
                  <a:pt x="120887" y="67"/>
                </a:lnTo>
                <a:lnTo>
                  <a:pt x="123089" y="134"/>
                </a:lnTo>
                <a:cubicBezTo>
                  <a:pt x="123956" y="167"/>
                  <a:pt x="124957" y="167"/>
                  <a:pt x="126124" y="300"/>
                </a:cubicBezTo>
                <a:lnTo>
                  <a:pt x="129960" y="634"/>
                </a:lnTo>
                <a:lnTo>
                  <a:pt x="131028" y="701"/>
                </a:lnTo>
                <a:lnTo>
                  <a:pt x="132162" y="868"/>
                </a:lnTo>
                <a:lnTo>
                  <a:pt x="134563" y="1201"/>
                </a:lnTo>
                <a:cubicBezTo>
                  <a:pt x="135397" y="1301"/>
                  <a:pt x="136265" y="1401"/>
                  <a:pt x="137165" y="1568"/>
                </a:cubicBezTo>
                <a:lnTo>
                  <a:pt x="139901" y="2068"/>
                </a:lnTo>
                <a:cubicBezTo>
                  <a:pt x="140868" y="2269"/>
                  <a:pt x="141835" y="2435"/>
                  <a:pt x="142836" y="2635"/>
                </a:cubicBezTo>
                <a:lnTo>
                  <a:pt x="145938" y="3369"/>
                </a:lnTo>
                <a:cubicBezTo>
                  <a:pt x="150642" y="4503"/>
                  <a:pt x="155278" y="5938"/>
                  <a:pt x="159781" y="7672"/>
                </a:cubicBezTo>
                <a:cubicBezTo>
                  <a:pt x="165152" y="9741"/>
                  <a:pt x="170389" y="12176"/>
                  <a:pt x="175426" y="14978"/>
                </a:cubicBezTo>
                <a:lnTo>
                  <a:pt x="179496" y="17346"/>
                </a:lnTo>
                <a:cubicBezTo>
                  <a:pt x="180830" y="18180"/>
                  <a:pt x="182197" y="19114"/>
                  <a:pt x="183565" y="20015"/>
                </a:cubicBezTo>
                <a:cubicBezTo>
                  <a:pt x="184266" y="20448"/>
                  <a:pt x="184933" y="20949"/>
                  <a:pt x="185633" y="21416"/>
                </a:cubicBezTo>
                <a:lnTo>
                  <a:pt x="187668" y="22917"/>
                </a:lnTo>
                <a:cubicBezTo>
                  <a:pt x="189069" y="23884"/>
                  <a:pt x="190403" y="24985"/>
                  <a:pt x="191771" y="26086"/>
                </a:cubicBezTo>
                <a:cubicBezTo>
                  <a:pt x="203880" y="35859"/>
                  <a:pt x="213920" y="47968"/>
                  <a:pt x="221325" y="61644"/>
                </a:cubicBezTo>
                <a:cubicBezTo>
                  <a:pt x="225462" y="69417"/>
                  <a:pt x="228731" y="77622"/>
                  <a:pt x="231066" y="86129"/>
                </a:cubicBezTo>
                <a:cubicBezTo>
                  <a:pt x="231700" y="88297"/>
                  <a:pt x="232167" y="90565"/>
                  <a:pt x="232667" y="92833"/>
                </a:cubicBezTo>
                <a:cubicBezTo>
                  <a:pt x="232967" y="93934"/>
                  <a:pt x="233134" y="95102"/>
                  <a:pt x="233334" y="96236"/>
                </a:cubicBezTo>
                <a:cubicBezTo>
                  <a:pt x="233534" y="97403"/>
                  <a:pt x="233734" y="98571"/>
                  <a:pt x="233934" y="99705"/>
                </a:cubicBezTo>
                <a:cubicBezTo>
                  <a:pt x="234101" y="100872"/>
                  <a:pt x="234201" y="102073"/>
                  <a:pt x="234335" y="103241"/>
                </a:cubicBezTo>
                <a:cubicBezTo>
                  <a:pt x="234468" y="104408"/>
                  <a:pt x="234635" y="105609"/>
                  <a:pt x="234702" y="106777"/>
                </a:cubicBezTo>
                <a:cubicBezTo>
                  <a:pt x="234768" y="107978"/>
                  <a:pt x="234868" y="109178"/>
                  <a:pt x="234969" y="110379"/>
                </a:cubicBezTo>
                <a:lnTo>
                  <a:pt x="235002" y="111280"/>
                </a:lnTo>
                <a:cubicBezTo>
                  <a:pt x="235002" y="111580"/>
                  <a:pt x="235002" y="111880"/>
                  <a:pt x="235035" y="112181"/>
                </a:cubicBezTo>
                <a:lnTo>
                  <a:pt x="235069" y="114015"/>
                </a:lnTo>
                <a:cubicBezTo>
                  <a:pt x="235102" y="115216"/>
                  <a:pt x="235135" y="116417"/>
                  <a:pt x="235135" y="117651"/>
                </a:cubicBezTo>
                <a:cubicBezTo>
                  <a:pt x="235135" y="118885"/>
                  <a:pt x="235102" y="120086"/>
                  <a:pt x="235069" y="121320"/>
                </a:cubicBezTo>
                <a:cubicBezTo>
                  <a:pt x="235002" y="122555"/>
                  <a:pt x="234969" y="123789"/>
                  <a:pt x="234835" y="125023"/>
                </a:cubicBezTo>
                <a:lnTo>
                  <a:pt x="234702" y="126891"/>
                </a:lnTo>
                <a:cubicBezTo>
                  <a:pt x="234668" y="127491"/>
                  <a:pt x="234602" y="128125"/>
                  <a:pt x="234535" y="128726"/>
                </a:cubicBezTo>
                <a:cubicBezTo>
                  <a:pt x="234035" y="133763"/>
                  <a:pt x="233201" y="138766"/>
                  <a:pt x="232033" y="143670"/>
                </a:cubicBezTo>
                <a:cubicBezTo>
                  <a:pt x="229598" y="153877"/>
                  <a:pt x="225795" y="163684"/>
                  <a:pt x="220725" y="172891"/>
                </a:cubicBezTo>
                <a:cubicBezTo>
                  <a:pt x="215455" y="182464"/>
                  <a:pt x="208850" y="191237"/>
                  <a:pt x="201111" y="198943"/>
                </a:cubicBezTo>
                <a:cubicBezTo>
                  <a:pt x="188969" y="211085"/>
                  <a:pt x="174292" y="220358"/>
                  <a:pt x="158147" y="226129"/>
                </a:cubicBezTo>
                <a:cubicBezTo>
                  <a:pt x="152697" y="228078"/>
                  <a:pt x="147083" y="229601"/>
                  <a:pt x="141403" y="230732"/>
                </a:cubicBezTo>
                <a:lnTo>
                  <a:pt x="141368" y="230732"/>
                </a:lnTo>
                <a:lnTo>
                  <a:pt x="141202" y="230765"/>
                </a:lnTo>
                <a:cubicBezTo>
                  <a:pt x="134041" y="232141"/>
                  <a:pt x="126763" y="232843"/>
                  <a:pt x="119477" y="232843"/>
                </a:cubicBezTo>
                <a:cubicBezTo>
                  <a:pt x="118991" y="232843"/>
                  <a:pt x="118505" y="232840"/>
                  <a:pt x="118018" y="232834"/>
                </a:cubicBezTo>
                <a:cubicBezTo>
                  <a:pt x="68049" y="232233"/>
                  <a:pt x="24051" y="199710"/>
                  <a:pt x="8807" y="152142"/>
                </a:cubicBezTo>
                <a:cubicBezTo>
                  <a:pt x="6339" y="144304"/>
                  <a:pt x="4671" y="136231"/>
                  <a:pt x="3903" y="128059"/>
                </a:cubicBezTo>
                <a:cubicBezTo>
                  <a:pt x="3136" y="119886"/>
                  <a:pt x="3236" y="111647"/>
                  <a:pt x="4137" y="103474"/>
                </a:cubicBezTo>
                <a:cubicBezTo>
                  <a:pt x="6038" y="87163"/>
                  <a:pt x="11342" y="71418"/>
                  <a:pt x="19715" y="57308"/>
                </a:cubicBezTo>
                <a:cubicBezTo>
                  <a:pt x="40484" y="22460"/>
                  <a:pt x="77767" y="803"/>
                  <a:pt x="118268" y="14"/>
                </a:cubicBezTo>
                <a:lnTo>
                  <a:pt x="118268" y="14"/>
                </a:lnTo>
                <a:lnTo>
                  <a:pt x="117018" y="34"/>
                </a:lnTo>
                <a:lnTo>
                  <a:pt x="114416" y="67"/>
                </a:lnTo>
                <a:cubicBezTo>
                  <a:pt x="113882" y="67"/>
                  <a:pt x="113348" y="67"/>
                  <a:pt x="112748" y="134"/>
                </a:cubicBezTo>
                <a:lnTo>
                  <a:pt x="110847" y="234"/>
                </a:lnTo>
                <a:cubicBezTo>
                  <a:pt x="103108" y="667"/>
                  <a:pt x="95469" y="1902"/>
                  <a:pt x="87997" y="3903"/>
                </a:cubicBezTo>
                <a:lnTo>
                  <a:pt x="84328" y="4904"/>
                </a:lnTo>
                <a:cubicBezTo>
                  <a:pt x="83060" y="5304"/>
                  <a:pt x="81826" y="5738"/>
                  <a:pt x="80492" y="6171"/>
                </a:cubicBezTo>
                <a:lnTo>
                  <a:pt x="78523" y="6838"/>
                </a:lnTo>
                <a:lnTo>
                  <a:pt x="76555" y="7572"/>
                </a:lnTo>
                <a:lnTo>
                  <a:pt x="74521" y="8373"/>
                </a:lnTo>
                <a:cubicBezTo>
                  <a:pt x="73853" y="8640"/>
                  <a:pt x="73153" y="8873"/>
                  <a:pt x="72486" y="9207"/>
                </a:cubicBezTo>
                <a:lnTo>
                  <a:pt x="68316" y="11041"/>
                </a:lnTo>
                <a:cubicBezTo>
                  <a:pt x="66915" y="11709"/>
                  <a:pt x="65514" y="12442"/>
                  <a:pt x="64080" y="13143"/>
                </a:cubicBezTo>
                <a:lnTo>
                  <a:pt x="63012" y="13677"/>
                </a:lnTo>
                <a:cubicBezTo>
                  <a:pt x="62645" y="13877"/>
                  <a:pt x="62279" y="14077"/>
                  <a:pt x="61945" y="14277"/>
                </a:cubicBezTo>
                <a:lnTo>
                  <a:pt x="59777" y="15478"/>
                </a:lnTo>
                <a:cubicBezTo>
                  <a:pt x="59076" y="15912"/>
                  <a:pt x="58342" y="16279"/>
                  <a:pt x="57609" y="16746"/>
                </a:cubicBezTo>
                <a:lnTo>
                  <a:pt x="55474" y="18080"/>
                </a:lnTo>
                <a:cubicBezTo>
                  <a:pt x="35193" y="30889"/>
                  <a:pt x="19281" y="49569"/>
                  <a:pt x="9808" y="71585"/>
                </a:cubicBezTo>
                <a:cubicBezTo>
                  <a:pt x="6272" y="79991"/>
                  <a:pt x="3670" y="88797"/>
                  <a:pt x="2102" y="97804"/>
                </a:cubicBezTo>
                <a:cubicBezTo>
                  <a:pt x="468" y="107210"/>
                  <a:pt x="1" y="116784"/>
                  <a:pt x="668" y="126291"/>
                </a:cubicBezTo>
                <a:cubicBezTo>
                  <a:pt x="768" y="127491"/>
                  <a:pt x="835" y="128726"/>
                  <a:pt x="968" y="129927"/>
                </a:cubicBezTo>
                <a:cubicBezTo>
                  <a:pt x="1068" y="131161"/>
                  <a:pt x="1235" y="132362"/>
                  <a:pt x="1402" y="133562"/>
                </a:cubicBezTo>
                <a:lnTo>
                  <a:pt x="1635" y="135397"/>
                </a:lnTo>
                <a:lnTo>
                  <a:pt x="1935" y="137198"/>
                </a:lnTo>
                <a:cubicBezTo>
                  <a:pt x="2136" y="138433"/>
                  <a:pt x="2336" y="139634"/>
                  <a:pt x="2569" y="140834"/>
                </a:cubicBezTo>
                <a:cubicBezTo>
                  <a:pt x="2769" y="142069"/>
                  <a:pt x="3103" y="143269"/>
                  <a:pt x="3336" y="144470"/>
                </a:cubicBezTo>
                <a:lnTo>
                  <a:pt x="3770" y="146272"/>
                </a:lnTo>
                <a:cubicBezTo>
                  <a:pt x="3837" y="146572"/>
                  <a:pt x="3903" y="146872"/>
                  <a:pt x="3970" y="147172"/>
                </a:cubicBezTo>
                <a:lnTo>
                  <a:pt x="4237" y="148073"/>
                </a:lnTo>
                <a:cubicBezTo>
                  <a:pt x="4904" y="150475"/>
                  <a:pt x="5505" y="152876"/>
                  <a:pt x="6372" y="155211"/>
                </a:cubicBezTo>
                <a:cubicBezTo>
                  <a:pt x="6772" y="156412"/>
                  <a:pt x="7139" y="157613"/>
                  <a:pt x="7573" y="158781"/>
                </a:cubicBezTo>
                <a:lnTo>
                  <a:pt x="8940" y="162250"/>
                </a:lnTo>
                <a:cubicBezTo>
                  <a:pt x="9174" y="162850"/>
                  <a:pt x="9341" y="163451"/>
                  <a:pt x="9608" y="164018"/>
                </a:cubicBezTo>
                <a:lnTo>
                  <a:pt x="10375" y="165719"/>
                </a:lnTo>
                <a:cubicBezTo>
                  <a:pt x="10909" y="166886"/>
                  <a:pt x="11409" y="168020"/>
                  <a:pt x="11943" y="169155"/>
                </a:cubicBezTo>
                <a:cubicBezTo>
                  <a:pt x="12476" y="170289"/>
                  <a:pt x="13077" y="171423"/>
                  <a:pt x="13644" y="172524"/>
                </a:cubicBezTo>
                <a:cubicBezTo>
                  <a:pt x="13944" y="173091"/>
                  <a:pt x="14211" y="173658"/>
                  <a:pt x="14511" y="174192"/>
                </a:cubicBezTo>
                <a:lnTo>
                  <a:pt x="15445" y="175859"/>
                </a:lnTo>
                <a:cubicBezTo>
                  <a:pt x="16079" y="176927"/>
                  <a:pt x="16713" y="178028"/>
                  <a:pt x="17313" y="179128"/>
                </a:cubicBezTo>
                <a:lnTo>
                  <a:pt x="19348" y="182331"/>
                </a:lnTo>
                <a:lnTo>
                  <a:pt x="20382" y="183999"/>
                </a:lnTo>
                <a:lnTo>
                  <a:pt x="21483" y="185533"/>
                </a:lnTo>
                <a:lnTo>
                  <a:pt x="23651" y="188635"/>
                </a:lnTo>
                <a:lnTo>
                  <a:pt x="25986" y="191637"/>
                </a:lnTo>
                <a:lnTo>
                  <a:pt x="27187" y="193138"/>
                </a:lnTo>
                <a:lnTo>
                  <a:pt x="28421" y="194606"/>
                </a:lnTo>
                <a:lnTo>
                  <a:pt x="30923" y="197475"/>
                </a:lnTo>
                <a:lnTo>
                  <a:pt x="33525" y="200244"/>
                </a:lnTo>
                <a:lnTo>
                  <a:pt x="34826" y="201645"/>
                </a:lnTo>
                <a:lnTo>
                  <a:pt x="36193" y="202945"/>
                </a:lnTo>
                <a:lnTo>
                  <a:pt x="38962" y="205581"/>
                </a:lnTo>
                <a:cubicBezTo>
                  <a:pt x="54006" y="219291"/>
                  <a:pt x="72519" y="229098"/>
                  <a:pt x="91900" y="233534"/>
                </a:cubicBezTo>
                <a:cubicBezTo>
                  <a:pt x="99972" y="235402"/>
                  <a:pt x="108211" y="236436"/>
                  <a:pt x="116484" y="236603"/>
                </a:cubicBezTo>
                <a:cubicBezTo>
                  <a:pt x="117519" y="236631"/>
                  <a:pt x="118554" y="236645"/>
                  <a:pt x="119588" y="236645"/>
                </a:cubicBezTo>
                <a:cubicBezTo>
                  <a:pt x="127032" y="236645"/>
                  <a:pt x="134461" y="235916"/>
                  <a:pt x="141764" y="234501"/>
                </a:cubicBezTo>
                <a:lnTo>
                  <a:pt x="141769" y="234501"/>
                </a:lnTo>
                <a:lnTo>
                  <a:pt x="141935" y="234468"/>
                </a:lnTo>
                <a:cubicBezTo>
                  <a:pt x="194173" y="224227"/>
                  <a:pt x="233234" y="180463"/>
                  <a:pt x="237404" y="127391"/>
                </a:cubicBezTo>
                <a:cubicBezTo>
                  <a:pt x="237504" y="126157"/>
                  <a:pt x="237570" y="124923"/>
                  <a:pt x="237637" y="123722"/>
                </a:cubicBezTo>
                <a:cubicBezTo>
                  <a:pt x="237704" y="122488"/>
                  <a:pt x="237737" y="121287"/>
                  <a:pt x="237771" y="120053"/>
                </a:cubicBezTo>
                <a:cubicBezTo>
                  <a:pt x="237804" y="117618"/>
                  <a:pt x="237704" y="115183"/>
                  <a:pt x="237637" y="112781"/>
                </a:cubicBezTo>
                <a:cubicBezTo>
                  <a:pt x="237604" y="112181"/>
                  <a:pt x="237637" y="111580"/>
                  <a:pt x="237570" y="110980"/>
                </a:cubicBezTo>
                <a:cubicBezTo>
                  <a:pt x="237504" y="110379"/>
                  <a:pt x="237470" y="109779"/>
                  <a:pt x="237404" y="109178"/>
                </a:cubicBezTo>
                <a:cubicBezTo>
                  <a:pt x="237304" y="107978"/>
                  <a:pt x="237237" y="106777"/>
                  <a:pt x="237137" y="105609"/>
                </a:cubicBezTo>
                <a:cubicBezTo>
                  <a:pt x="237003" y="104408"/>
                  <a:pt x="236837" y="103241"/>
                  <a:pt x="236670" y="102040"/>
                </a:cubicBezTo>
                <a:cubicBezTo>
                  <a:pt x="236603" y="101473"/>
                  <a:pt x="236503" y="100872"/>
                  <a:pt x="236436" y="100305"/>
                </a:cubicBezTo>
                <a:lnTo>
                  <a:pt x="236336" y="99405"/>
                </a:lnTo>
                <a:lnTo>
                  <a:pt x="236169" y="98537"/>
                </a:lnTo>
                <a:cubicBezTo>
                  <a:pt x="234635" y="89464"/>
                  <a:pt x="232066" y="80558"/>
                  <a:pt x="228497" y="72085"/>
                </a:cubicBezTo>
                <a:lnTo>
                  <a:pt x="228197" y="71285"/>
                </a:lnTo>
                <a:lnTo>
                  <a:pt x="227830" y="70551"/>
                </a:lnTo>
                <a:cubicBezTo>
                  <a:pt x="227597" y="70017"/>
                  <a:pt x="227363" y="69517"/>
                  <a:pt x="227130" y="69016"/>
                </a:cubicBezTo>
                <a:lnTo>
                  <a:pt x="225729" y="65981"/>
                </a:lnTo>
                <a:lnTo>
                  <a:pt x="224194" y="63079"/>
                </a:lnTo>
                <a:cubicBezTo>
                  <a:pt x="223694" y="62111"/>
                  <a:pt x="223227" y="61111"/>
                  <a:pt x="222660" y="60177"/>
                </a:cubicBezTo>
                <a:lnTo>
                  <a:pt x="221025" y="57408"/>
                </a:lnTo>
                <a:lnTo>
                  <a:pt x="220225" y="56007"/>
                </a:lnTo>
                <a:lnTo>
                  <a:pt x="219324" y="54673"/>
                </a:lnTo>
                <a:lnTo>
                  <a:pt x="217623" y="52004"/>
                </a:lnTo>
                <a:lnTo>
                  <a:pt x="217189" y="51337"/>
                </a:lnTo>
                <a:lnTo>
                  <a:pt x="216722" y="50703"/>
                </a:lnTo>
                <a:lnTo>
                  <a:pt x="215822" y="49436"/>
                </a:lnTo>
                <a:cubicBezTo>
                  <a:pt x="206915" y="36960"/>
                  <a:pt x="195674" y="26352"/>
                  <a:pt x="182731" y="18147"/>
                </a:cubicBezTo>
                <a:lnTo>
                  <a:pt x="180563" y="16779"/>
                </a:lnTo>
                <a:cubicBezTo>
                  <a:pt x="179862" y="16345"/>
                  <a:pt x="179095" y="15945"/>
                  <a:pt x="178395" y="15545"/>
                </a:cubicBezTo>
                <a:lnTo>
                  <a:pt x="176260" y="14310"/>
                </a:lnTo>
                <a:cubicBezTo>
                  <a:pt x="175893" y="14110"/>
                  <a:pt x="175526" y="13910"/>
                  <a:pt x="175192" y="13710"/>
                </a:cubicBezTo>
                <a:lnTo>
                  <a:pt x="174092" y="13176"/>
                </a:lnTo>
                <a:cubicBezTo>
                  <a:pt x="172657" y="12476"/>
                  <a:pt x="171256" y="11742"/>
                  <a:pt x="169855" y="11075"/>
                </a:cubicBezTo>
                <a:lnTo>
                  <a:pt x="165686" y="9207"/>
                </a:lnTo>
                <a:cubicBezTo>
                  <a:pt x="165019" y="8907"/>
                  <a:pt x="164318" y="8640"/>
                  <a:pt x="163651" y="8373"/>
                </a:cubicBezTo>
                <a:lnTo>
                  <a:pt x="161616" y="7606"/>
                </a:lnTo>
                <a:lnTo>
                  <a:pt x="159648" y="6838"/>
                </a:lnTo>
                <a:lnTo>
                  <a:pt x="157680" y="6205"/>
                </a:lnTo>
                <a:cubicBezTo>
                  <a:pt x="156379" y="5771"/>
                  <a:pt x="155111" y="5337"/>
                  <a:pt x="153844" y="4937"/>
                </a:cubicBezTo>
                <a:lnTo>
                  <a:pt x="150175" y="3936"/>
                </a:lnTo>
                <a:cubicBezTo>
                  <a:pt x="142703" y="1902"/>
                  <a:pt x="135064" y="667"/>
                  <a:pt x="127358" y="234"/>
                </a:cubicBezTo>
                <a:lnTo>
                  <a:pt x="125457" y="134"/>
                </a:lnTo>
                <a:cubicBezTo>
                  <a:pt x="124890" y="67"/>
                  <a:pt x="124323" y="100"/>
                  <a:pt x="123789" y="67"/>
                </a:cubicBezTo>
                <a:lnTo>
                  <a:pt x="121221" y="34"/>
                </a:lnTo>
                <a:lnTo>
                  <a:pt x="119119" y="0"/>
                </a:lnTo>
                <a:close/>
              </a:path>
            </a:pathLst>
          </a:custGeom>
          <a:solidFill>
            <a:srgbClr val="C43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5508325" y="-1013225"/>
            <a:ext cx="5945100" cy="5916150"/>
          </a:xfrm>
          <a:custGeom>
            <a:rect b="b" l="l" r="r" t="t"/>
            <a:pathLst>
              <a:path extrusionOk="0" h="236646" w="237804">
                <a:moveTo>
                  <a:pt x="119119" y="0"/>
                </a:moveTo>
                <a:lnTo>
                  <a:pt x="119119" y="0"/>
                </a:lnTo>
                <a:cubicBezTo>
                  <a:pt x="118835" y="4"/>
                  <a:pt x="118552" y="8"/>
                  <a:pt x="118268" y="14"/>
                </a:cubicBezTo>
                <a:lnTo>
                  <a:pt x="118268" y="14"/>
                </a:lnTo>
                <a:lnTo>
                  <a:pt x="119119" y="0"/>
                </a:lnTo>
                <a:close/>
                <a:moveTo>
                  <a:pt x="119119" y="0"/>
                </a:moveTo>
                <a:lnTo>
                  <a:pt x="120887" y="67"/>
                </a:lnTo>
                <a:lnTo>
                  <a:pt x="123089" y="134"/>
                </a:lnTo>
                <a:cubicBezTo>
                  <a:pt x="123956" y="167"/>
                  <a:pt x="124957" y="167"/>
                  <a:pt x="126124" y="300"/>
                </a:cubicBezTo>
                <a:lnTo>
                  <a:pt x="129960" y="634"/>
                </a:lnTo>
                <a:lnTo>
                  <a:pt x="131028" y="701"/>
                </a:lnTo>
                <a:lnTo>
                  <a:pt x="132162" y="868"/>
                </a:lnTo>
                <a:lnTo>
                  <a:pt x="134563" y="1201"/>
                </a:lnTo>
                <a:cubicBezTo>
                  <a:pt x="135397" y="1301"/>
                  <a:pt x="136265" y="1401"/>
                  <a:pt x="137165" y="1568"/>
                </a:cubicBezTo>
                <a:lnTo>
                  <a:pt x="139901" y="2068"/>
                </a:lnTo>
                <a:cubicBezTo>
                  <a:pt x="140868" y="2269"/>
                  <a:pt x="141835" y="2435"/>
                  <a:pt x="142836" y="2635"/>
                </a:cubicBezTo>
                <a:lnTo>
                  <a:pt x="145938" y="3369"/>
                </a:lnTo>
                <a:cubicBezTo>
                  <a:pt x="150642" y="4503"/>
                  <a:pt x="155278" y="5938"/>
                  <a:pt x="159781" y="7672"/>
                </a:cubicBezTo>
                <a:cubicBezTo>
                  <a:pt x="165152" y="9741"/>
                  <a:pt x="170389" y="12176"/>
                  <a:pt x="175426" y="14978"/>
                </a:cubicBezTo>
                <a:lnTo>
                  <a:pt x="179496" y="17346"/>
                </a:lnTo>
                <a:cubicBezTo>
                  <a:pt x="180830" y="18180"/>
                  <a:pt x="182197" y="19114"/>
                  <a:pt x="183565" y="20015"/>
                </a:cubicBezTo>
                <a:cubicBezTo>
                  <a:pt x="184266" y="20448"/>
                  <a:pt x="184933" y="20949"/>
                  <a:pt x="185633" y="21416"/>
                </a:cubicBezTo>
                <a:lnTo>
                  <a:pt x="187668" y="22917"/>
                </a:lnTo>
                <a:cubicBezTo>
                  <a:pt x="189069" y="23884"/>
                  <a:pt x="190403" y="24985"/>
                  <a:pt x="191771" y="26086"/>
                </a:cubicBezTo>
                <a:cubicBezTo>
                  <a:pt x="203880" y="35859"/>
                  <a:pt x="213920" y="47968"/>
                  <a:pt x="221325" y="61644"/>
                </a:cubicBezTo>
                <a:cubicBezTo>
                  <a:pt x="225462" y="69417"/>
                  <a:pt x="228731" y="77622"/>
                  <a:pt x="231066" y="86129"/>
                </a:cubicBezTo>
                <a:cubicBezTo>
                  <a:pt x="231700" y="88297"/>
                  <a:pt x="232167" y="90565"/>
                  <a:pt x="232667" y="92833"/>
                </a:cubicBezTo>
                <a:cubicBezTo>
                  <a:pt x="232967" y="93934"/>
                  <a:pt x="233134" y="95102"/>
                  <a:pt x="233334" y="96236"/>
                </a:cubicBezTo>
                <a:cubicBezTo>
                  <a:pt x="233534" y="97403"/>
                  <a:pt x="233734" y="98571"/>
                  <a:pt x="233934" y="99705"/>
                </a:cubicBezTo>
                <a:cubicBezTo>
                  <a:pt x="234101" y="100872"/>
                  <a:pt x="234201" y="102073"/>
                  <a:pt x="234335" y="103241"/>
                </a:cubicBezTo>
                <a:cubicBezTo>
                  <a:pt x="234468" y="104408"/>
                  <a:pt x="234635" y="105609"/>
                  <a:pt x="234702" y="106777"/>
                </a:cubicBezTo>
                <a:cubicBezTo>
                  <a:pt x="234768" y="107978"/>
                  <a:pt x="234868" y="109178"/>
                  <a:pt x="234969" y="110379"/>
                </a:cubicBezTo>
                <a:lnTo>
                  <a:pt x="235002" y="111280"/>
                </a:lnTo>
                <a:cubicBezTo>
                  <a:pt x="235002" y="111580"/>
                  <a:pt x="235002" y="111880"/>
                  <a:pt x="235035" y="112181"/>
                </a:cubicBezTo>
                <a:lnTo>
                  <a:pt x="235069" y="114015"/>
                </a:lnTo>
                <a:cubicBezTo>
                  <a:pt x="235102" y="115216"/>
                  <a:pt x="235135" y="116417"/>
                  <a:pt x="235135" y="117651"/>
                </a:cubicBezTo>
                <a:cubicBezTo>
                  <a:pt x="235135" y="118885"/>
                  <a:pt x="235102" y="120086"/>
                  <a:pt x="235069" y="121320"/>
                </a:cubicBezTo>
                <a:cubicBezTo>
                  <a:pt x="235002" y="122555"/>
                  <a:pt x="234969" y="123789"/>
                  <a:pt x="234835" y="125023"/>
                </a:cubicBezTo>
                <a:lnTo>
                  <a:pt x="234702" y="126891"/>
                </a:lnTo>
                <a:cubicBezTo>
                  <a:pt x="234668" y="127491"/>
                  <a:pt x="234602" y="128125"/>
                  <a:pt x="234535" y="128726"/>
                </a:cubicBezTo>
                <a:cubicBezTo>
                  <a:pt x="234035" y="133763"/>
                  <a:pt x="233201" y="138766"/>
                  <a:pt x="232033" y="143670"/>
                </a:cubicBezTo>
                <a:cubicBezTo>
                  <a:pt x="229598" y="153877"/>
                  <a:pt x="225795" y="163684"/>
                  <a:pt x="220725" y="172891"/>
                </a:cubicBezTo>
                <a:cubicBezTo>
                  <a:pt x="215455" y="182464"/>
                  <a:pt x="208850" y="191237"/>
                  <a:pt x="201111" y="198943"/>
                </a:cubicBezTo>
                <a:cubicBezTo>
                  <a:pt x="188969" y="211085"/>
                  <a:pt x="174292" y="220358"/>
                  <a:pt x="158147" y="226129"/>
                </a:cubicBezTo>
                <a:cubicBezTo>
                  <a:pt x="152697" y="228078"/>
                  <a:pt x="147083" y="229601"/>
                  <a:pt x="141403" y="230732"/>
                </a:cubicBezTo>
                <a:lnTo>
                  <a:pt x="141368" y="230732"/>
                </a:lnTo>
                <a:lnTo>
                  <a:pt x="141202" y="230765"/>
                </a:lnTo>
                <a:cubicBezTo>
                  <a:pt x="134041" y="232141"/>
                  <a:pt x="126763" y="232843"/>
                  <a:pt x="119477" y="232843"/>
                </a:cubicBezTo>
                <a:cubicBezTo>
                  <a:pt x="118991" y="232843"/>
                  <a:pt x="118505" y="232840"/>
                  <a:pt x="118018" y="232834"/>
                </a:cubicBezTo>
                <a:cubicBezTo>
                  <a:pt x="68049" y="232233"/>
                  <a:pt x="24051" y="199710"/>
                  <a:pt x="8807" y="152142"/>
                </a:cubicBezTo>
                <a:cubicBezTo>
                  <a:pt x="6339" y="144304"/>
                  <a:pt x="4671" y="136231"/>
                  <a:pt x="3903" y="128059"/>
                </a:cubicBezTo>
                <a:cubicBezTo>
                  <a:pt x="3136" y="119886"/>
                  <a:pt x="3236" y="111647"/>
                  <a:pt x="4137" y="103474"/>
                </a:cubicBezTo>
                <a:cubicBezTo>
                  <a:pt x="6038" y="87163"/>
                  <a:pt x="11342" y="71418"/>
                  <a:pt x="19715" y="57308"/>
                </a:cubicBezTo>
                <a:cubicBezTo>
                  <a:pt x="40484" y="22460"/>
                  <a:pt x="77767" y="803"/>
                  <a:pt x="118268" y="14"/>
                </a:cubicBezTo>
                <a:lnTo>
                  <a:pt x="118268" y="14"/>
                </a:lnTo>
                <a:lnTo>
                  <a:pt x="117018" y="34"/>
                </a:lnTo>
                <a:lnTo>
                  <a:pt x="114416" y="67"/>
                </a:lnTo>
                <a:cubicBezTo>
                  <a:pt x="113882" y="67"/>
                  <a:pt x="113348" y="67"/>
                  <a:pt x="112748" y="134"/>
                </a:cubicBezTo>
                <a:lnTo>
                  <a:pt x="110847" y="234"/>
                </a:lnTo>
                <a:cubicBezTo>
                  <a:pt x="103108" y="667"/>
                  <a:pt x="95469" y="1902"/>
                  <a:pt x="87997" y="3903"/>
                </a:cubicBezTo>
                <a:lnTo>
                  <a:pt x="84328" y="4904"/>
                </a:lnTo>
                <a:cubicBezTo>
                  <a:pt x="83060" y="5304"/>
                  <a:pt x="81826" y="5738"/>
                  <a:pt x="80492" y="6171"/>
                </a:cubicBezTo>
                <a:lnTo>
                  <a:pt x="78523" y="6838"/>
                </a:lnTo>
                <a:lnTo>
                  <a:pt x="76555" y="7572"/>
                </a:lnTo>
                <a:lnTo>
                  <a:pt x="74521" y="8373"/>
                </a:lnTo>
                <a:cubicBezTo>
                  <a:pt x="73853" y="8640"/>
                  <a:pt x="73153" y="8873"/>
                  <a:pt x="72486" y="9207"/>
                </a:cubicBezTo>
                <a:lnTo>
                  <a:pt x="68316" y="11041"/>
                </a:lnTo>
                <a:cubicBezTo>
                  <a:pt x="66915" y="11709"/>
                  <a:pt x="65514" y="12442"/>
                  <a:pt x="64080" y="13143"/>
                </a:cubicBezTo>
                <a:lnTo>
                  <a:pt x="63012" y="13677"/>
                </a:lnTo>
                <a:cubicBezTo>
                  <a:pt x="62645" y="13877"/>
                  <a:pt x="62279" y="14077"/>
                  <a:pt x="61945" y="14277"/>
                </a:cubicBezTo>
                <a:lnTo>
                  <a:pt x="59777" y="15478"/>
                </a:lnTo>
                <a:cubicBezTo>
                  <a:pt x="59076" y="15912"/>
                  <a:pt x="58342" y="16279"/>
                  <a:pt x="57609" y="16746"/>
                </a:cubicBezTo>
                <a:lnTo>
                  <a:pt x="55474" y="18080"/>
                </a:lnTo>
                <a:cubicBezTo>
                  <a:pt x="35193" y="30889"/>
                  <a:pt x="19281" y="49569"/>
                  <a:pt x="9808" y="71585"/>
                </a:cubicBezTo>
                <a:cubicBezTo>
                  <a:pt x="6272" y="79991"/>
                  <a:pt x="3670" y="88797"/>
                  <a:pt x="2102" y="97804"/>
                </a:cubicBezTo>
                <a:cubicBezTo>
                  <a:pt x="468" y="107210"/>
                  <a:pt x="1" y="116784"/>
                  <a:pt x="668" y="126291"/>
                </a:cubicBezTo>
                <a:cubicBezTo>
                  <a:pt x="768" y="127491"/>
                  <a:pt x="835" y="128726"/>
                  <a:pt x="968" y="129927"/>
                </a:cubicBezTo>
                <a:cubicBezTo>
                  <a:pt x="1068" y="131161"/>
                  <a:pt x="1235" y="132362"/>
                  <a:pt x="1402" y="133562"/>
                </a:cubicBezTo>
                <a:lnTo>
                  <a:pt x="1635" y="135397"/>
                </a:lnTo>
                <a:lnTo>
                  <a:pt x="1935" y="137198"/>
                </a:lnTo>
                <a:cubicBezTo>
                  <a:pt x="2136" y="138433"/>
                  <a:pt x="2336" y="139634"/>
                  <a:pt x="2569" y="140834"/>
                </a:cubicBezTo>
                <a:cubicBezTo>
                  <a:pt x="2769" y="142069"/>
                  <a:pt x="3103" y="143269"/>
                  <a:pt x="3336" y="144470"/>
                </a:cubicBezTo>
                <a:lnTo>
                  <a:pt x="3770" y="146272"/>
                </a:lnTo>
                <a:cubicBezTo>
                  <a:pt x="3837" y="146572"/>
                  <a:pt x="3903" y="146872"/>
                  <a:pt x="3970" y="147172"/>
                </a:cubicBezTo>
                <a:lnTo>
                  <a:pt x="4237" y="148073"/>
                </a:lnTo>
                <a:cubicBezTo>
                  <a:pt x="4904" y="150475"/>
                  <a:pt x="5505" y="152876"/>
                  <a:pt x="6372" y="155211"/>
                </a:cubicBezTo>
                <a:cubicBezTo>
                  <a:pt x="6772" y="156412"/>
                  <a:pt x="7139" y="157613"/>
                  <a:pt x="7573" y="158781"/>
                </a:cubicBezTo>
                <a:lnTo>
                  <a:pt x="8940" y="162250"/>
                </a:lnTo>
                <a:cubicBezTo>
                  <a:pt x="9174" y="162850"/>
                  <a:pt x="9341" y="163451"/>
                  <a:pt x="9608" y="164018"/>
                </a:cubicBezTo>
                <a:lnTo>
                  <a:pt x="10375" y="165719"/>
                </a:lnTo>
                <a:cubicBezTo>
                  <a:pt x="10909" y="166886"/>
                  <a:pt x="11409" y="168020"/>
                  <a:pt x="11943" y="169155"/>
                </a:cubicBezTo>
                <a:cubicBezTo>
                  <a:pt x="12476" y="170289"/>
                  <a:pt x="13077" y="171423"/>
                  <a:pt x="13644" y="172524"/>
                </a:cubicBezTo>
                <a:cubicBezTo>
                  <a:pt x="13944" y="173091"/>
                  <a:pt x="14211" y="173658"/>
                  <a:pt x="14511" y="174192"/>
                </a:cubicBezTo>
                <a:lnTo>
                  <a:pt x="15445" y="175859"/>
                </a:lnTo>
                <a:cubicBezTo>
                  <a:pt x="16079" y="176927"/>
                  <a:pt x="16713" y="178028"/>
                  <a:pt x="17313" y="179128"/>
                </a:cubicBezTo>
                <a:lnTo>
                  <a:pt x="19348" y="182331"/>
                </a:lnTo>
                <a:lnTo>
                  <a:pt x="20382" y="183999"/>
                </a:lnTo>
                <a:lnTo>
                  <a:pt x="21483" y="185533"/>
                </a:lnTo>
                <a:lnTo>
                  <a:pt x="23651" y="188635"/>
                </a:lnTo>
                <a:lnTo>
                  <a:pt x="25986" y="191637"/>
                </a:lnTo>
                <a:lnTo>
                  <a:pt x="27187" y="193138"/>
                </a:lnTo>
                <a:lnTo>
                  <a:pt x="28421" y="194606"/>
                </a:lnTo>
                <a:lnTo>
                  <a:pt x="30923" y="197475"/>
                </a:lnTo>
                <a:lnTo>
                  <a:pt x="33525" y="200244"/>
                </a:lnTo>
                <a:lnTo>
                  <a:pt x="34826" y="201645"/>
                </a:lnTo>
                <a:lnTo>
                  <a:pt x="36193" y="202945"/>
                </a:lnTo>
                <a:lnTo>
                  <a:pt x="38962" y="205581"/>
                </a:lnTo>
                <a:cubicBezTo>
                  <a:pt x="54006" y="219291"/>
                  <a:pt x="72519" y="229098"/>
                  <a:pt x="91900" y="233534"/>
                </a:cubicBezTo>
                <a:cubicBezTo>
                  <a:pt x="99972" y="235402"/>
                  <a:pt x="108211" y="236436"/>
                  <a:pt x="116484" y="236603"/>
                </a:cubicBezTo>
                <a:cubicBezTo>
                  <a:pt x="117519" y="236631"/>
                  <a:pt x="118554" y="236645"/>
                  <a:pt x="119588" y="236645"/>
                </a:cubicBezTo>
                <a:cubicBezTo>
                  <a:pt x="127032" y="236645"/>
                  <a:pt x="134461" y="235916"/>
                  <a:pt x="141764" y="234501"/>
                </a:cubicBezTo>
                <a:lnTo>
                  <a:pt x="141769" y="234501"/>
                </a:lnTo>
                <a:lnTo>
                  <a:pt x="141935" y="234468"/>
                </a:lnTo>
                <a:cubicBezTo>
                  <a:pt x="194173" y="224227"/>
                  <a:pt x="233234" y="180463"/>
                  <a:pt x="237404" y="127391"/>
                </a:cubicBezTo>
                <a:cubicBezTo>
                  <a:pt x="237504" y="126157"/>
                  <a:pt x="237570" y="124923"/>
                  <a:pt x="237637" y="123722"/>
                </a:cubicBezTo>
                <a:cubicBezTo>
                  <a:pt x="237704" y="122488"/>
                  <a:pt x="237737" y="121287"/>
                  <a:pt x="237771" y="120053"/>
                </a:cubicBezTo>
                <a:cubicBezTo>
                  <a:pt x="237804" y="117618"/>
                  <a:pt x="237704" y="115183"/>
                  <a:pt x="237637" y="112781"/>
                </a:cubicBezTo>
                <a:cubicBezTo>
                  <a:pt x="237604" y="112181"/>
                  <a:pt x="237637" y="111580"/>
                  <a:pt x="237570" y="110980"/>
                </a:cubicBezTo>
                <a:cubicBezTo>
                  <a:pt x="237504" y="110379"/>
                  <a:pt x="237470" y="109779"/>
                  <a:pt x="237404" y="109178"/>
                </a:cubicBezTo>
                <a:cubicBezTo>
                  <a:pt x="237304" y="107978"/>
                  <a:pt x="237237" y="106777"/>
                  <a:pt x="237137" y="105609"/>
                </a:cubicBezTo>
                <a:cubicBezTo>
                  <a:pt x="237003" y="104408"/>
                  <a:pt x="236837" y="103241"/>
                  <a:pt x="236670" y="102040"/>
                </a:cubicBezTo>
                <a:cubicBezTo>
                  <a:pt x="236603" y="101473"/>
                  <a:pt x="236503" y="100872"/>
                  <a:pt x="236436" y="100305"/>
                </a:cubicBezTo>
                <a:lnTo>
                  <a:pt x="236336" y="99405"/>
                </a:lnTo>
                <a:lnTo>
                  <a:pt x="236169" y="98537"/>
                </a:lnTo>
                <a:cubicBezTo>
                  <a:pt x="234635" y="89464"/>
                  <a:pt x="232066" y="80558"/>
                  <a:pt x="228497" y="72085"/>
                </a:cubicBezTo>
                <a:lnTo>
                  <a:pt x="228197" y="71285"/>
                </a:lnTo>
                <a:lnTo>
                  <a:pt x="227830" y="70551"/>
                </a:lnTo>
                <a:cubicBezTo>
                  <a:pt x="227597" y="70017"/>
                  <a:pt x="227363" y="69517"/>
                  <a:pt x="227130" y="69016"/>
                </a:cubicBezTo>
                <a:lnTo>
                  <a:pt x="225729" y="65981"/>
                </a:lnTo>
                <a:lnTo>
                  <a:pt x="224194" y="63079"/>
                </a:lnTo>
                <a:cubicBezTo>
                  <a:pt x="223694" y="62111"/>
                  <a:pt x="223227" y="61111"/>
                  <a:pt x="222660" y="60177"/>
                </a:cubicBezTo>
                <a:lnTo>
                  <a:pt x="221025" y="57408"/>
                </a:lnTo>
                <a:lnTo>
                  <a:pt x="220225" y="56007"/>
                </a:lnTo>
                <a:lnTo>
                  <a:pt x="219324" y="54673"/>
                </a:lnTo>
                <a:lnTo>
                  <a:pt x="217623" y="52004"/>
                </a:lnTo>
                <a:lnTo>
                  <a:pt x="217189" y="51337"/>
                </a:lnTo>
                <a:lnTo>
                  <a:pt x="216722" y="50703"/>
                </a:lnTo>
                <a:lnTo>
                  <a:pt x="215822" y="49436"/>
                </a:lnTo>
                <a:cubicBezTo>
                  <a:pt x="206915" y="36960"/>
                  <a:pt x="195674" y="26352"/>
                  <a:pt x="182731" y="18147"/>
                </a:cubicBezTo>
                <a:lnTo>
                  <a:pt x="180563" y="16779"/>
                </a:lnTo>
                <a:cubicBezTo>
                  <a:pt x="179862" y="16345"/>
                  <a:pt x="179095" y="15945"/>
                  <a:pt x="178395" y="15545"/>
                </a:cubicBezTo>
                <a:lnTo>
                  <a:pt x="176260" y="14310"/>
                </a:lnTo>
                <a:cubicBezTo>
                  <a:pt x="175893" y="14110"/>
                  <a:pt x="175526" y="13910"/>
                  <a:pt x="175192" y="13710"/>
                </a:cubicBezTo>
                <a:lnTo>
                  <a:pt x="174092" y="13176"/>
                </a:lnTo>
                <a:cubicBezTo>
                  <a:pt x="172657" y="12476"/>
                  <a:pt x="171256" y="11742"/>
                  <a:pt x="169855" y="11075"/>
                </a:cubicBezTo>
                <a:lnTo>
                  <a:pt x="165686" y="9207"/>
                </a:lnTo>
                <a:cubicBezTo>
                  <a:pt x="165019" y="8907"/>
                  <a:pt x="164318" y="8640"/>
                  <a:pt x="163651" y="8373"/>
                </a:cubicBezTo>
                <a:lnTo>
                  <a:pt x="161616" y="7606"/>
                </a:lnTo>
                <a:lnTo>
                  <a:pt x="159648" y="6838"/>
                </a:lnTo>
                <a:lnTo>
                  <a:pt x="157680" y="6205"/>
                </a:lnTo>
                <a:cubicBezTo>
                  <a:pt x="156379" y="5771"/>
                  <a:pt x="155111" y="5337"/>
                  <a:pt x="153844" y="4937"/>
                </a:cubicBezTo>
                <a:lnTo>
                  <a:pt x="150175" y="3936"/>
                </a:lnTo>
                <a:cubicBezTo>
                  <a:pt x="142703" y="1902"/>
                  <a:pt x="135064" y="667"/>
                  <a:pt x="127358" y="234"/>
                </a:cubicBezTo>
                <a:lnTo>
                  <a:pt x="125457" y="134"/>
                </a:lnTo>
                <a:cubicBezTo>
                  <a:pt x="124890" y="67"/>
                  <a:pt x="124323" y="100"/>
                  <a:pt x="123789" y="67"/>
                </a:cubicBezTo>
                <a:lnTo>
                  <a:pt x="121221" y="34"/>
                </a:lnTo>
                <a:lnTo>
                  <a:pt x="119119" y="0"/>
                </a:lnTo>
                <a:close/>
              </a:path>
            </a:pathLst>
          </a:custGeom>
          <a:solidFill>
            <a:srgbClr val="C43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txBox="1"/>
          <p:nvPr>
            <p:ph type="ctrTitle"/>
          </p:nvPr>
        </p:nvSpPr>
        <p:spPr>
          <a:xfrm>
            <a:off x="601375" y="1282475"/>
            <a:ext cx="5583600" cy="15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Top 2000 Hits from 2000’s and 2010’s</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5" name="Shape 905"/>
        <p:cNvGrpSpPr/>
        <p:nvPr/>
      </p:nvGrpSpPr>
      <p:grpSpPr>
        <a:xfrm>
          <a:off x="0" y="0"/>
          <a:ext cx="0" cy="0"/>
          <a:chOff x="0" y="0"/>
          <a:chExt cx="0" cy="0"/>
        </a:xfrm>
      </p:grpSpPr>
      <p:grpSp>
        <p:nvGrpSpPr>
          <p:cNvPr id="906" name="Google Shape;906;p42"/>
          <p:cNvGrpSpPr/>
          <p:nvPr/>
        </p:nvGrpSpPr>
        <p:grpSpPr>
          <a:xfrm>
            <a:off x="3191804" y="-14673"/>
            <a:ext cx="5952246" cy="5165548"/>
            <a:chOff x="3191804" y="-14673"/>
            <a:chExt cx="5952246" cy="5165548"/>
          </a:xfrm>
        </p:grpSpPr>
        <p:grpSp>
          <p:nvGrpSpPr>
            <p:cNvPr id="907" name="Google Shape;907;p42"/>
            <p:cNvGrpSpPr/>
            <p:nvPr/>
          </p:nvGrpSpPr>
          <p:grpSpPr>
            <a:xfrm>
              <a:off x="3191804" y="-14673"/>
              <a:ext cx="5952246" cy="5165548"/>
              <a:chOff x="3191804" y="-14673"/>
              <a:chExt cx="5952246" cy="5165548"/>
            </a:xfrm>
          </p:grpSpPr>
          <p:sp>
            <p:nvSpPr>
              <p:cNvPr id="908" name="Google Shape;908;p42"/>
              <p:cNvSpPr/>
              <p:nvPr/>
            </p:nvSpPr>
            <p:spPr>
              <a:xfrm flipH="1" rot="5400000">
                <a:off x="3585153" y="-408022"/>
                <a:ext cx="5165548" cy="5952246"/>
              </a:xfrm>
              <a:custGeom>
                <a:rect b="b" l="l" r="r" t="t"/>
                <a:pathLst>
                  <a:path extrusionOk="0" h="132118" w="110122">
                    <a:moveTo>
                      <a:pt x="1" y="0"/>
                    </a:moveTo>
                    <a:lnTo>
                      <a:pt x="1" y="50886"/>
                    </a:lnTo>
                    <a:lnTo>
                      <a:pt x="43" y="50886"/>
                    </a:lnTo>
                    <a:cubicBezTo>
                      <a:pt x="481" y="65274"/>
                      <a:pt x="12342" y="76132"/>
                      <a:pt x="26020" y="76132"/>
                    </a:cubicBezTo>
                    <a:cubicBezTo>
                      <a:pt x="27997" y="76132"/>
                      <a:pt x="30011" y="75905"/>
                      <a:pt x="32035" y="75430"/>
                    </a:cubicBezTo>
                    <a:cubicBezTo>
                      <a:pt x="32453" y="75283"/>
                      <a:pt x="32872" y="75179"/>
                      <a:pt x="33290" y="75095"/>
                    </a:cubicBezTo>
                    <a:cubicBezTo>
                      <a:pt x="33520" y="75032"/>
                      <a:pt x="33751" y="74970"/>
                      <a:pt x="33981" y="74886"/>
                    </a:cubicBezTo>
                    <a:cubicBezTo>
                      <a:pt x="33981" y="74928"/>
                      <a:pt x="33981" y="74970"/>
                      <a:pt x="34002" y="74990"/>
                    </a:cubicBezTo>
                    <a:cubicBezTo>
                      <a:pt x="34274" y="74970"/>
                      <a:pt x="34546" y="74949"/>
                      <a:pt x="34839" y="74949"/>
                    </a:cubicBezTo>
                    <a:cubicBezTo>
                      <a:pt x="39044" y="74949"/>
                      <a:pt x="42601" y="78024"/>
                      <a:pt x="43229" y="82167"/>
                    </a:cubicBezTo>
                    <a:cubicBezTo>
                      <a:pt x="43375" y="82167"/>
                      <a:pt x="43648" y="97818"/>
                      <a:pt x="43648" y="97818"/>
                    </a:cubicBezTo>
                    <a:cubicBezTo>
                      <a:pt x="43627" y="98195"/>
                      <a:pt x="43627" y="98571"/>
                      <a:pt x="43627" y="98969"/>
                    </a:cubicBezTo>
                    <a:cubicBezTo>
                      <a:pt x="43668" y="116461"/>
                      <a:pt x="57248" y="130919"/>
                      <a:pt x="74719" y="132049"/>
                    </a:cubicBezTo>
                    <a:cubicBezTo>
                      <a:pt x="75435" y="132095"/>
                      <a:pt x="76147" y="132117"/>
                      <a:pt x="76854" y="132117"/>
                    </a:cubicBezTo>
                    <a:cubicBezTo>
                      <a:pt x="93405" y="132117"/>
                      <a:pt x="107599" y="119851"/>
                      <a:pt x="109766" y="103216"/>
                    </a:cubicBezTo>
                    <a:lnTo>
                      <a:pt x="109850" y="103216"/>
                    </a:lnTo>
                    <a:lnTo>
                      <a:pt x="109850" y="102672"/>
                    </a:lnTo>
                    <a:cubicBezTo>
                      <a:pt x="110122" y="100203"/>
                      <a:pt x="110122" y="97713"/>
                      <a:pt x="109850" y="95265"/>
                    </a:cubicBezTo>
                    <a:lnTo>
                      <a:pt x="109850" y="0"/>
                    </a:lnTo>
                    <a:lnTo>
                      <a:pt x="106439" y="0"/>
                    </a:lnTo>
                    <a:lnTo>
                      <a:pt x="106439" y="20171"/>
                    </a:lnTo>
                    <a:lnTo>
                      <a:pt x="104200" y="20171"/>
                    </a:lnTo>
                    <a:lnTo>
                      <a:pt x="104200" y="11027"/>
                    </a:lnTo>
                    <a:lnTo>
                      <a:pt x="102108" y="11027"/>
                    </a:lnTo>
                    <a:lnTo>
                      <a:pt x="102108" y="20171"/>
                    </a:lnTo>
                    <a:lnTo>
                      <a:pt x="99765" y="20171"/>
                    </a:lnTo>
                    <a:lnTo>
                      <a:pt x="99765" y="11027"/>
                    </a:lnTo>
                    <a:lnTo>
                      <a:pt x="97672" y="11027"/>
                    </a:lnTo>
                    <a:lnTo>
                      <a:pt x="97672" y="20171"/>
                    </a:lnTo>
                    <a:lnTo>
                      <a:pt x="91814" y="20171"/>
                    </a:lnTo>
                    <a:lnTo>
                      <a:pt x="91814" y="11027"/>
                    </a:lnTo>
                    <a:lnTo>
                      <a:pt x="89721" y="11027"/>
                    </a:lnTo>
                    <a:lnTo>
                      <a:pt x="89721" y="20171"/>
                    </a:lnTo>
                    <a:lnTo>
                      <a:pt x="87566" y="20171"/>
                    </a:lnTo>
                    <a:lnTo>
                      <a:pt x="87566" y="11027"/>
                    </a:lnTo>
                    <a:lnTo>
                      <a:pt x="85474" y="11027"/>
                    </a:lnTo>
                    <a:lnTo>
                      <a:pt x="85474" y="20171"/>
                    </a:lnTo>
                    <a:lnTo>
                      <a:pt x="83319" y="20171"/>
                    </a:lnTo>
                    <a:lnTo>
                      <a:pt x="83319" y="11027"/>
                    </a:lnTo>
                    <a:lnTo>
                      <a:pt x="81226" y="11027"/>
                    </a:lnTo>
                    <a:lnTo>
                      <a:pt x="81226" y="20171"/>
                    </a:lnTo>
                    <a:lnTo>
                      <a:pt x="75054" y="20171"/>
                    </a:lnTo>
                    <a:lnTo>
                      <a:pt x="75054" y="11027"/>
                    </a:lnTo>
                    <a:lnTo>
                      <a:pt x="72961" y="11027"/>
                    </a:lnTo>
                    <a:lnTo>
                      <a:pt x="72961" y="20171"/>
                    </a:lnTo>
                    <a:lnTo>
                      <a:pt x="70639" y="20171"/>
                    </a:lnTo>
                    <a:lnTo>
                      <a:pt x="70639" y="11027"/>
                    </a:lnTo>
                    <a:lnTo>
                      <a:pt x="68547" y="11027"/>
                    </a:lnTo>
                    <a:lnTo>
                      <a:pt x="68547" y="20171"/>
                    </a:lnTo>
                    <a:lnTo>
                      <a:pt x="58629" y="20171"/>
                    </a:lnTo>
                    <a:lnTo>
                      <a:pt x="58629" y="11027"/>
                    </a:lnTo>
                    <a:lnTo>
                      <a:pt x="56536" y="11027"/>
                    </a:lnTo>
                    <a:lnTo>
                      <a:pt x="56536" y="20171"/>
                    </a:lnTo>
                    <a:lnTo>
                      <a:pt x="54381" y="20171"/>
                    </a:lnTo>
                    <a:lnTo>
                      <a:pt x="54381" y="11027"/>
                    </a:lnTo>
                    <a:lnTo>
                      <a:pt x="52289" y="11027"/>
                    </a:lnTo>
                    <a:lnTo>
                      <a:pt x="52289" y="20171"/>
                    </a:lnTo>
                    <a:lnTo>
                      <a:pt x="50113" y="20171"/>
                    </a:lnTo>
                    <a:lnTo>
                      <a:pt x="50113" y="11027"/>
                    </a:lnTo>
                    <a:lnTo>
                      <a:pt x="48021" y="11027"/>
                    </a:lnTo>
                    <a:lnTo>
                      <a:pt x="48021" y="20171"/>
                    </a:lnTo>
                    <a:lnTo>
                      <a:pt x="41848" y="20171"/>
                    </a:lnTo>
                    <a:lnTo>
                      <a:pt x="41848" y="11027"/>
                    </a:lnTo>
                    <a:lnTo>
                      <a:pt x="39756" y="11027"/>
                    </a:lnTo>
                    <a:lnTo>
                      <a:pt x="39756" y="20171"/>
                    </a:lnTo>
                    <a:lnTo>
                      <a:pt x="37433" y="20171"/>
                    </a:lnTo>
                    <a:lnTo>
                      <a:pt x="37433" y="11027"/>
                    </a:lnTo>
                    <a:lnTo>
                      <a:pt x="35341" y="11027"/>
                    </a:lnTo>
                    <a:lnTo>
                      <a:pt x="35341" y="20171"/>
                    </a:lnTo>
                    <a:lnTo>
                      <a:pt x="29587" y="20171"/>
                    </a:lnTo>
                    <a:lnTo>
                      <a:pt x="29587" y="11027"/>
                    </a:lnTo>
                    <a:lnTo>
                      <a:pt x="27494" y="11027"/>
                    </a:lnTo>
                    <a:lnTo>
                      <a:pt x="27494" y="20171"/>
                    </a:lnTo>
                    <a:lnTo>
                      <a:pt x="25339" y="20171"/>
                    </a:lnTo>
                    <a:lnTo>
                      <a:pt x="25339" y="11027"/>
                    </a:lnTo>
                    <a:lnTo>
                      <a:pt x="23247" y="11027"/>
                    </a:lnTo>
                    <a:lnTo>
                      <a:pt x="23247" y="20171"/>
                    </a:lnTo>
                    <a:lnTo>
                      <a:pt x="21092" y="20171"/>
                    </a:lnTo>
                    <a:lnTo>
                      <a:pt x="21092" y="11027"/>
                    </a:lnTo>
                    <a:lnTo>
                      <a:pt x="18999" y="11027"/>
                    </a:lnTo>
                    <a:lnTo>
                      <a:pt x="18999" y="20171"/>
                    </a:lnTo>
                    <a:lnTo>
                      <a:pt x="12848" y="20171"/>
                    </a:lnTo>
                    <a:lnTo>
                      <a:pt x="12848" y="11027"/>
                    </a:lnTo>
                    <a:lnTo>
                      <a:pt x="10756" y="11027"/>
                    </a:lnTo>
                    <a:lnTo>
                      <a:pt x="10756" y="20171"/>
                    </a:lnTo>
                    <a:lnTo>
                      <a:pt x="8412" y="20171"/>
                    </a:lnTo>
                    <a:lnTo>
                      <a:pt x="8412" y="11027"/>
                    </a:lnTo>
                    <a:lnTo>
                      <a:pt x="6320" y="11027"/>
                    </a:lnTo>
                    <a:lnTo>
                      <a:pt x="6320" y="20171"/>
                    </a:lnTo>
                    <a:lnTo>
                      <a:pt x="3411" y="20171"/>
                    </a:lnTo>
                    <a:lnTo>
                      <a:pt x="3411"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flipH="1" rot="5400000">
                <a:off x="6214529" y="2149979"/>
                <a:ext cx="4829925" cy="855168"/>
              </a:xfrm>
              <a:custGeom>
                <a:rect b="b" l="l" r="r" t="t"/>
                <a:pathLst>
                  <a:path extrusionOk="0" h="18309" w="4144">
                    <a:moveTo>
                      <a:pt x="1" y="0"/>
                    </a:moveTo>
                    <a:lnTo>
                      <a:pt x="1" y="18309"/>
                    </a:lnTo>
                    <a:lnTo>
                      <a:pt x="4144" y="18309"/>
                    </a:lnTo>
                    <a:lnTo>
                      <a:pt x="41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42"/>
            <p:cNvSpPr/>
            <p:nvPr/>
          </p:nvSpPr>
          <p:spPr>
            <a:xfrm flipH="1" rot="5400000">
              <a:off x="8533272" y="2718838"/>
              <a:ext cx="192432"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flipH="1" rot="5400000">
              <a:off x="8525886" y="4461336"/>
              <a:ext cx="207210"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flipH="1" rot="5400000">
              <a:off x="8532761" y="4261007"/>
              <a:ext cx="193454" cy="855168"/>
            </a:xfrm>
            <a:custGeom>
              <a:rect b="b" l="l" r="r" t="t"/>
              <a:pathLst>
                <a:path extrusionOk="0" h="18309" w="4165">
                  <a:moveTo>
                    <a:pt x="0" y="0"/>
                  </a:moveTo>
                  <a:lnTo>
                    <a:pt x="0"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flipH="1" rot="5400000">
              <a:off x="8533272" y="4068068"/>
              <a:ext cx="192432"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flipH="1" rot="5400000">
              <a:off x="8533249" y="3875616"/>
              <a:ext cx="192478"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flipH="1" rot="5400000">
              <a:off x="8533249" y="3683141"/>
              <a:ext cx="192478"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flipH="1" rot="5400000">
              <a:off x="8532761" y="3490178"/>
              <a:ext cx="193454" cy="855168"/>
            </a:xfrm>
            <a:custGeom>
              <a:rect b="b" l="l" r="r" t="t"/>
              <a:pathLst>
                <a:path extrusionOk="0" h="18309" w="4165">
                  <a:moveTo>
                    <a:pt x="1" y="0"/>
                  </a:moveTo>
                  <a:lnTo>
                    <a:pt x="1"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flipH="1" rot="5400000">
              <a:off x="8533249" y="3297215"/>
              <a:ext cx="192478"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2"/>
            <p:cNvSpPr/>
            <p:nvPr/>
          </p:nvSpPr>
          <p:spPr>
            <a:xfrm flipH="1" rot="5400000">
              <a:off x="8533249" y="3104740"/>
              <a:ext cx="192478"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p:nvPr/>
          </p:nvSpPr>
          <p:spPr>
            <a:xfrm flipH="1" rot="5400000">
              <a:off x="8532761" y="2911778"/>
              <a:ext cx="193454" cy="855168"/>
            </a:xfrm>
            <a:custGeom>
              <a:rect b="b" l="l" r="r" t="t"/>
              <a:pathLst>
                <a:path extrusionOk="0" h="18309" w="4165">
                  <a:moveTo>
                    <a:pt x="0" y="0"/>
                  </a:moveTo>
                  <a:lnTo>
                    <a:pt x="0"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2"/>
            <p:cNvSpPr/>
            <p:nvPr/>
          </p:nvSpPr>
          <p:spPr>
            <a:xfrm flipH="1" rot="5400000">
              <a:off x="8533249" y="2526386"/>
              <a:ext cx="192478"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flipH="1" rot="5400000">
              <a:off x="8532761" y="2333423"/>
              <a:ext cx="193454" cy="855168"/>
            </a:xfrm>
            <a:custGeom>
              <a:rect b="b" l="l" r="r" t="t"/>
              <a:pathLst>
                <a:path extrusionOk="0" h="18309" w="4165">
                  <a:moveTo>
                    <a:pt x="1" y="0"/>
                  </a:moveTo>
                  <a:lnTo>
                    <a:pt x="1" y="18309"/>
                  </a:lnTo>
                  <a:lnTo>
                    <a:pt x="4165" y="18309"/>
                  </a:lnTo>
                  <a:lnTo>
                    <a:pt x="41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flipH="1" rot="5400000">
              <a:off x="8532761" y="2139973"/>
              <a:ext cx="193454" cy="855168"/>
            </a:xfrm>
            <a:custGeom>
              <a:rect b="b" l="l" r="r" t="t"/>
              <a:pathLst>
                <a:path extrusionOk="0" h="18309" w="4165">
                  <a:moveTo>
                    <a:pt x="1" y="0"/>
                  </a:moveTo>
                  <a:lnTo>
                    <a:pt x="1"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flipH="1" rot="5400000">
              <a:off x="8533249" y="1947010"/>
              <a:ext cx="192478"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flipH="1" rot="5400000">
              <a:off x="8532761" y="1754048"/>
              <a:ext cx="193454" cy="855168"/>
            </a:xfrm>
            <a:custGeom>
              <a:rect b="b" l="l" r="r" t="t"/>
              <a:pathLst>
                <a:path extrusionOk="0" h="18309" w="4165">
                  <a:moveTo>
                    <a:pt x="0" y="0"/>
                  </a:moveTo>
                  <a:lnTo>
                    <a:pt x="0" y="18309"/>
                  </a:lnTo>
                  <a:lnTo>
                    <a:pt x="4164" y="18309"/>
                  </a:lnTo>
                  <a:lnTo>
                    <a:pt x="41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flipH="1" rot="5400000">
              <a:off x="8533249" y="1561085"/>
              <a:ext cx="192478"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flipH="1" rot="5400000">
              <a:off x="8533272" y="1368633"/>
              <a:ext cx="192432"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flipH="1" rot="5400000">
              <a:off x="8533249" y="1176181"/>
              <a:ext cx="192478"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flipH="1" rot="5400000">
              <a:off x="8532761" y="983218"/>
              <a:ext cx="193454" cy="855168"/>
            </a:xfrm>
            <a:custGeom>
              <a:rect b="b" l="l" r="r" t="t"/>
              <a:pathLst>
                <a:path extrusionOk="0" h="18309" w="4165">
                  <a:moveTo>
                    <a:pt x="1" y="0"/>
                  </a:moveTo>
                  <a:lnTo>
                    <a:pt x="1" y="18309"/>
                  </a:lnTo>
                  <a:lnTo>
                    <a:pt x="4165" y="18309"/>
                  </a:lnTo>
                  <a:lnTo>
                    <a:pt x="41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flipH="1" rot="5400000">
              <a:off x="8533249" y="790256"/>
              <a:ext cx="192478" cy="855168"/>
            </a:xfrm>
            <a:custGeom>
              <a:rect b="b" l="l" r="r" t="t"/>
              <a:pathLst>
                <a:path extrusionOk="0" h="18309" w="4144">
                  <a:moveTo>
                    <a:pt x="1" y="0"/>
                  </a:moveTo>
                  <a:lnTo>
                    <a:pt x="1"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flipH="1" rot="5400000">
              <a:off x="8533249" y="597781"/>
              <a:ext cx="192478"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flipH="1" rot="5400000">
              <a:off x="8533249" y="405305"/>
              <a:ext cx="192478" cy="855168"/>
            </a:xfrm>
            <a:custGeom>
              <a:rect b="b" l="l" r="r" t="t"/>
              <a:pathLst>
                <a:path extrusionOk="0" h="18309" w="4144">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flipH="1" rot="5400000">
              <a:off x="8533272" y="212854"/>
              <a:ext cx="192432" cy="855168"/>
            </a:xfrm>
            <a:custGeom>
              <a:rect b="b" l="l" r="r" t="t"/>
              <a:pathLst>
                <a:path extrusionOk="0" h="18309" w="4143">
                  <a:moveTo>
                    <a:pt x="0" y="0"/>
                  </a:moveTo>
                  <a:lnTo>
                    <a:pt x="0" y="18309"/>
                  </a:lnTo>
                  <a:lnTo>
                    <a:pt x="4143" y="18309"/>
                  </a:lnTo>
                  <a:lnTo>
                    <a:pt x="41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flipH="1" rot="5400000">
              <a:off x="8533249" y="20402"/>
              <a:ext cx="192478"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flipH="1" rot="5400000">
              <a:off x="8533249" y="-172073"/>
              <a:ext cx="192478" cy="855168"/>
            </a:xfrm>
            <a:custGeom>
              <a:rect b="b" l="l" r="r" t="t"/>
              <a:pathLst>
                <a:path extrusionOk="0" h="18309" w="4144">
                  <a:moveTo>
                    <a:pt x="1" y="0"/>
                  </a:moveTo>
                  <a:lnTo>
                    <a:pt x="1" y="18309"/>
                  </a:lnTo>
                  <a:lnTo>
                    <a:pt x="4144" y="18309"/>
                  </a:lnTo>
                  <a:lnTo>
                    <a:pt x="4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42"/>
          <p:cNvSpPr txBox="1"/>
          <p:nvPr>
            <p:ph type="title"/>
          </p:nvPr>
        </p:nvSpPr>
        <p:spPr>
          <a:xfrm>
            <a:off x="3456850" y="1282200"/>
            <a:ext cx="4436100" cy="70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936" name="Google Shape;936;p42"/>
          <p:cNvSpPr txBox="1"/>
          <p:nvPr>
            <p:ph idx="1" type="body"/>
          </p:nvPr>
        </p:nvSpPr>
        <p:spPr>
          <a:xfrm>
            <a:off x="208625" y="3108200"/>
            <a:ext cx="5294100" cy="85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Oldenburg"/>
              <a:buChar char="●"/>
            </a:pPr>
            <a:r>
              <a:rPr lang="en" sz="1600">
                <a:solidFill>
                  <a:schemeClr val="dk1"/>
                </a:solidFill>
              </a:rPr>
              <a:t>What did you learn in Python that you didn't expect to?</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SzPts val="1600"/>
              <a:buFont typeface="Oldenburg"/>
              <a:buChar char="●"/>
            </a:pPr>
            <a:r>
              <a:rPr lang="en" sz="1600">
                <a:solidFill>
                  <a:schemeClr val="dk1"/>
                </a:solidFill>
              </a:rPr>
              <a:t>What did you find that you need more practice with?</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p>
        </p:txBody>
      </p:sp>
      <p:sp>
        <p:nvSpPr>
          <p:cNvPr id="937" name="Google Shape;937;p42"/>
          <p:cNvSpPr/>
          <p:nvPr/>
        </p:nvSpPr>
        <p:spPr>
          <a:xfrm flipH="1" rot="5400000">
            <a:off x="8327230" y="308593"/>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flipH="1" rot="5400000">
            <a:off x="8327230" y="501065"/>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flipH="1" rot="5400000">
            <a:off x="8327230" y="885996"/>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flipH="1" rot="5400000">
            <a:off x="8327230" y="1078956"/>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2"/>
          <p:cNvSpPr/>
          <p:nvPr/>
        </p:nvSpPr>
        <p:spPr>
          <a:xfrm flipH="1" rot="5400000">
            <a:off x="8327230" y="1271427"/>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flipH="1" rot="5400000">
            <a:off x="8327230" y="1656847"/>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flipH="1" rot="5400000">
            <a:off x="8327230" y="1849781"/>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flipH="1" rot="5400000">
            <a:off x="8327230" y="2235952"/>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flipH="1" rot="5400000">
            <a:off x="8327230" y="2428911"/>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flipH="1" rot="5400000">
            <a:off x="8327230" y="2621383"/>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flipH="1" rot="5400000">
            <a:off x="8327230" y="3007541"/>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flipH="1" rot="5400000">
            <a:off x="8327230" y="3200000"/>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flipH="1" rot="5400000">
            <a:off x="8327230" y="3585920"/>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flipH="1" rot="5400000">
            <a:off x="8327230" y="3778404"/>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flipH="1" rot="5400000">
            <a:off x="8327230" y="3971352"/>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flipH="1" rot="5400000">
            <a:off x="8327230" y="4356771"/>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flipH="1" rot="5400000">
            <a:off x="8327230" y="4548729"/>
            <a:ext cx="103414" cy="471228"/>
          </a:xfrm>
          <a:custGeom>
            <a:rect b="b" l="l" r="r" t="t"/>
            <a:pathLst>
              <a:path extrusionOk="0" h="18309" w="4144">
                <a:moveTo>
                  <a:pt x="1" y="0"/>
                </a:moveTo>
                <a:lnTo>
                  <a:pt x="1" y="18309"/>
                </a:lnTo>
                <a:lnTo>
                  <a:pt x="4144" y="18309"/>
                </a:lnTo>
                <a:lnTo>
                  <a:pt x="4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2"/>
          <p:cNvSpPr txBox="1"/>
          <p:nvPr/>
        </p:nvSpPr>
        <p:spPr>
          <a:xfrm>
            <a:off x="208625" y="711350"/>
            <a:ext cx="30441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Oldenburg"/>
              <a:buChar char="●"/>
            </a:pPr>
            <a:r>
              <a:rPr lang="en" sz="1500">
                <a:latin typeface="Oldenburg"/>
                <a:ea typeface="Oldenburg"/>
                <a:cs typeface="Oldenburg"/>
                <a:sym typeface="Oldenburg"/>
              </a:rPr>
              <a:t>What did you learn about this dataset?</a:t>
            </a:r>
            <a:endParaRPr sz="1500">
              <a:latin typeface="Oldenburg"/>
              <a:ea typeface="Oldenburg"/>
              <a:cs typeface="Oldenburg"/>
              <a:sym typeface="Oldenburg"/>
            </a:endParaRPr>
          </a:p>
          <a:p>
            <a:pPr indent="0" lvl="0" marL="457200" rtl="0" algn="l">
              <a:spcBef>
                <a:spcPts val="0"/>
              </a:spcBef>
              <a:spcAft>
                <a:spcPts val="0"/>
              </a:spcAft>
              <a:buNone/>
            </a:pPr>
            <a:r>
              <a:t/>
            </a:r>
            <a:endParaRPr sz="1500">
              <a:latin typeface="Oldenburg"/>
              <a:ea typeface="Oldenburg"/>
              <a:cs typeface="Oldenburg"/>
              <a:sym typeface="Oldenburg"/>
            </a:endParaRPr>
          </a:p>
          <a:p>
            <a:pPr indent="-323850" lvl="0" marL="457200" rtl="0" algn="l">
              <a:spcBef>
                <a:spcPts val="0"/>
              </a:spcBef>
              <a:spcAft>
                <a:spcPts val="0"/>
              </a:spcAft>
              <a:buSzPts val="1500"/>
              <a:buFont typeface="Oldenburg"/>
              <a:buChar char="●"/>
            </a:pPr>
            <a:r>
              <a:rPr lang="en" sz="1500">
                <a:latin typeface="Oldenburg"/>
                <a:ea typeface="Oldenburg"/>
                <a:cs typeface="Oldenburg"/>
                <a:sym typeface="Oldenburg"/>
              </a:rPr>
              <a:t>What recommendation would you make for further </a:t>
            </a:r>
            <a:r>
              <a:rPr lang="en" sz="1500">
                <a:latin typeface="Oldenburg"/>
                <a:ea typeface="Oldenburg"/>
                <a:cs typeface="Oldenburg"/>
                <a:sym typeface="Oldenburg"/>
              </a:rPr>
              <a:t>research?</a:t>
            </a:r>
            <a:endParaRPr sz="1500">
              <a:latin typeface="Oldenburg"/>
              <a:ea typeface="Oldenburg"/>
              <a:cs typeface="Oldenburg"/>
              <a:sym typeface="Oldenburg"/>
            </a:endParaRPr>
          </a:p>
          <a:p>
            <a:pPr indent="0" lvl="0" marL="457200" rtl="0" algn="l">
              <a:spcBef>
                <a:spcPts val="0"/>
              </a:spcBef>
              <a:spcAft>
                <a:spcPts val="0"/>
              </a:spcAft>
              <a:buNone/>
            </a:pPr>
            <a:r>
              <a:t/>
            </a:r>
            <a:endParaRPr sz="1500">
              <a:latin typeface="Oldenburg"/>
              <a:ea typeface="Oldenburg"/>
              <a:cs typeface="Oldenburg"/>
              <a:sym typeface="Oldenburg"/>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9CA"/>
        </a:solidFill>
      </p:bgPr>
    </p:bg>
    <p:spTree>
      <p:nvGrpSpPr>
        <p:cNvPr id="630" name="Shape 630"/>
        <p:cNvGrpSpPr/>
        <p:nvPr/>
      </p:nvGrpSpPr>
      <p:grpSpPr>
        <a:xfrm>
          <a:off x="0" y="0"/>
          <a:ext cx="0" cy="0"/>
          <a:chOff x="0" y="0"/>
          <a:chExt cx="0" cy="0"/>
        </a:xfrm>
      </p:grpSpPr>
      <p:sp>
        <p:nvSpPr>
          <p:cNvPr id="631" name="Google Shape;631;p34"/>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 Predict</a:t>
            </a:r>
            <a:endParaRPr/>
          </a:p>
        </p:txBody>
      </p:sp>
      <p:sp>
        <p:nvSpPr>
          <p:cNvPr id="632" name="Google Shape;632;p34"/>
          <p:cNvSpPr txBox="1"/>
          <p:nvPr>
            <p:ph idx="1" type="body"/>
          </p:nvPr>
        </p:nvSpPr>
        <p:spPr>
          <a:xfrm>
            <a:off x="803475" y="969875"/>
            <a:ext cx="7712100" cy="3344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300"/>
              <a:t>Higher correlation= popularity with high tempo</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Low correlation= popularity and high acousticness</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u="sng"/>
              <a:t>Hypothesis</a:t>
            </a:r>
            <a:r>
              <a:rPr lang="en" sz="2300"/>
              <a:t>: Hip Hop and Pop will be the dominant music genres among popular songs in this dataset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9CA"/>
        </a:solidFill>
      </p:bgPr>
    </p:bg>
    <p:spTree>
      <p:nvGrpSpPr>
        <p:cNvPr id="636" name="Shape 636"/>
        <p:cNvGrpSpPr/>
        <p:nvPr/>
      </p:nvGrpSpPr>
      <p:grpSpPr>
        <a:xfrm>
          <a:off x="0" y="0"/>
          <a:ext cx="0" cy="0"/>
          <a:chOff x="0" y="0"/>
          <a:chExt cx="0" cy="0"/>
        </a:xfrm>
      </p:grpSpPr>
      <p:sp>
        <p:nvSpPr>
          <p:cNvPr id="637" name="Google Shape;637;p35"/>
          <p:cNvSpPr txBox="1"/>
          <p:nvPr>
            <p:ph idx="15" type="title"/>
          </p:nvPr>
        </p:nvSpPr>
        <p:spPr>
          <a:xfrm>
            <a:off x="715975" y="445025"/>
            <a:ext cx="7712100" cy="5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638" name="Google Shape;638;p35"/>
          <p:cNvSpPr txBox="1"/>
          <p:nvPr>
            <p:ph idx="13" type="title"/>
          </p:nvPr>
        </p:nvSpPr>
        <p:spPr>
          <a:xfrm>
            <a:off x="4827294" y="1411050"/>
            <a:ext cx="987900" cy="101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39" name="Google Shape;639;p35"/>
          <p:cNvSpPr txBox="1"/>
          <p:nvPr/>
        </p:nvSpPr>
        <p:spPr>
          <a:xfrm>
            <a:off x="945150" y="1365925"/>
            <a:ext cx="6753000" cy="15237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Font typeface="Oldenburg"/>
              <a:buChar char="●"/>
            </a:pPr>
            <a:r>
              <a:rPr lang="en" sz="2900">
                <a:latin typeface="Oldenburg"/>
                <a:ea typeface="Oldenburg"/>
                <a:cs typeface="Oldenburg"/>
                <a:sym typeface="Oldenburg"/>
              </a:rPr>
              <a:t>We opted for a scatter plot, pie chart and bar graph to showcase our data! :)</a:t>
            </a:r>
            <a:endParaRPr sz="2900">
              <a:latin typeface="Oldenburg"/>
              <a:ea typeface="Oldenburg"/>
              <a:cs typeface="Oldenburg"/>
              <a:sym typeface="Oldenburg"/>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9CA"/>
        </a:solidFill>
      </p:bgPr>
    </p:bg>
    <p:spTree>
      <p:nvGrpSpPr>
        <p:cNvPr id="643" name="Shape 643"/>
        <p:cNvGrpSpPr/>
        <p:nvPr/>
      </p:nvGrpSpPr>
      <p:grpSpPr>
        <a:xfrm>
          <a:off x="0" y="0"/>
          <a:ext cx="0" cy="0"/>
          <a:chOff x="0" y="0"/>
          <a:chExt cx="0" cy="0"/>
        </a:xfrm>
      </p:grpSpPr>
      <p:sp>
        <p:nvSpPr>
          <p:cNvPr id="644" name="Google Shape;644;p36"/>
          <p:cNvSpPr txBox="1"/>
          <p:nvPr/>
        </p:nvSpPr>
        <p:spPr>
          <a:xfrm>
            <a:off x="1592475" y="499925"/>
            <a:ext cx="44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enburg"/>
              <a:ea typeface="Oldenburg"/>
              <a:cs typeface="Oldenburg"/>
              <a:sym typeface="Oldenburg"/>
            </a:endParaRPr>
          </a:p>
        </p:txBody>
      </p:sp>
      <p:sp>
        <p:nvSpPr>
          <p:cNvPr id="645" name="Google Shape;645;p36"/>
          <p:cNvSpPr txBox="1"/>
          <p:nvPr/>
        </p:nvSpPr>
        <p:spPr>
          <a:xfrm>
            <a:off x="-69525" y="1186500"/>
            <a:ext cx="5432100" cy="2447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Oldenburg"/>
              <a:buChar char="●"/>
            </a:pPr>
            <a:r>
              <a:rPr b="1" lang="en" sz="2100">
                <a:latin typeface="Oldenburg"/>
                <a:ea typeface="Oldenburg"/>
                <a:cs typeface="Oldenburg"/>
                <a:sym typeface="Oldenburg"/>
              </a:rPr>
              <a:t>Tempo Vs Popularity</a:t>
            </a:r>
            <a:endParaRPr b="1" sz="2100">
              <a:latin typeface="Oldenburg"/>
              <a:ea typeface="Oldenburg"/>
              <a:cs typeface="Oldenburg"/>
              <a:sym typeface="Oldenburg"/>
            </a:endParaRPr>
          </a:p>
          <a:p>
            <a:pPr indent="0" lvl="0" marL="0" rtl="0" algn="l">
              <a:spcBef>
                <a:spcPts val="0"/>
              </a:spcBef>
              <a:spcAft>
                <a:spcPts val="0"/>
              </a:spcAft>
              <a:buNone/>
            </a:pPr>
            <a:r>
              <a:t/>
            </a:r>
            <a:endParaRPr sz="2100">
              <a:latin typeface="Oldenburg"/>
              <a:ea typeface="Oldenburg"/>
              <a:cs typeface="Oldenburg"/>
              <a:sym typeface="Oldenburg"/>
            </a:endParaRPr>
          </a:p>
          <a:p>
            <a:pPr indent="-361950" lvl="0" marL="457200" rtl="0" algn="l">
              <a:spcBef>
                <a:spcPts val="0"/>
              </a:spcBef>
              <a:spcAft>
                <a:spcPts val="0"/>
              </a:spcAft>
              <a:buSzPts val="2100"/>
              <a:buFont typeface="Oldenburg"/>
              <a:buChar char="●"/>
            </a:pPr>
            <a:r>
              <a:rPr lang="en" sz="2100">
                <a:latin typeface="Oldenburg"/>
                <a:ea typeface="Oldenburg"/>
                <a:cs typeface="Oldenburg"/>
                <a:sym typeface="Oldenburg"/>
              </a:rPr>
              <a:t>My conclusion/thoughts?</a:t>
            </a:r>
            <a:endParaRPr sz="2100">
              <a:latin typeface="Oldenburg"/>
              <a:ea typeface="Oldenburg"/>
              <a:cs typeface="Oldenburg"/>
              <a:sym typeface="Oldenburg"/>
            </a:endParaRPr>
          </a:p>
          <a:p>
            <a:pPr indent="0" lvl="0" marL="914400" rtl="0" algn="l">
              <a:spcBef>
                <a:spcPts val="0"/>
              </a:spcBef>
              <a:spcAft>
                <a:spcPts val="0"/>
              </a:spcAft>
              <a:buNone/>
            </a:pPr>
            <a:r>
              <a:t/>
            </a:r>
            <a:endParaRPr sz="2100">
              <a:latin typeface="Oldenburg"/>
              <a:ea typeface="Oldenburg"/>
              <a:cs typeface="Oldenburg"/>
              <a:sym typeface="Oldenburg"/>
            </a:endParaRPr>
          </a:p>
          <a:p>
            <a:pPr indent="-361950" lvl="0" marL="457200" rtl="0" algn="l">
              <a:spcBef>
                <a:spcPts val="0"/>
              </a:spcBef>
              <a:spcAft>
                <a:spcPts val="0"/>
              </a:spcAft>
              <a:buSzPts val="2100"/>
              <a:buFont typeface="Oldenburg"/>
              <a:buChar char="●"/>
            </a:pPr>
            <a:r>
              <a:rPr lang="en" sz="2100">
                <a:latin typeface="Oldenburg"/>
                <a:ea typeface="Oldenburg"/>
                <a:cs typeface="Oldenburg"/>
                <a:sym typeface="Oldenburg"/>
              </a:rPr>
              <a:t>What Was interesting?</a:t>
            </a:r>
            <a:endParaRPr sz="2100">
              <a:latin typeface="Oldenburg"/>
              <a:ea typeface="Oldenburg"/>
              <a:cs typeface="Oldenburg"/>
              <a:sym typeface="Oldenburg"/>
            </a:endParaRPr>
          </a:p>
          <a:p>
            <a:pPr indent="0" lvl="0" marL="0" rtl="0" algn="l">
              <a:spcBef>
                <a:spcPts val="0"/>
              </a:spcBef>
              <a:spcAft>
                <a:spcPts val="0"/>
              </a:spcAft>
              <a:buNone/>
            </a:pPr>
            <a:r>
              <a:t/>
            </a:r>
            <a:endParaRPr sz="2100">
              <a:latin typeface="Oldenburg"/>
              <a:ea typeface="Oldenburg"/>
              <a:cs typeface="Oldenburg"/>
              <a:sym typeface="Oldenburg"/>
            </a:endParaRPr>
          </a:p>
          <a:p>
            <a:pPr indent="-361950" lvl="0" marL="457200" rtl="0" algn="l">
              <a:spcBef>
                <a:spcPts val="0"/>
              </a:spcBef>
              <a:spcAft>
                <a:spcPts val="0"/>
              </a:spcAft>
              <a:buSzPts val="2100"/>
              <a:buFont typeface="Oldenburg"/>
              <a:buChar char="●"/>
            </a:pPr>
            <a:r>
              <a:rPr lang="en" sz="2100">
                <a:latin typeface="Oldenburg"/>
                <a:ea typeface="Oldenburg"/>
                <a:cs typeface="Oldenburg"/>
                <a:sym typeface="Oldenburg"/>
              </a:rPr>
              <a:t>What would I change?</a:t>
            </a:r>
            <a:endParaRPr sz="2400">
              <a:latin typeface="Oldenburg"/>
              <a:ea typeface="Oldenburg"/>
              <a:cs typeface="Oldenburg"/>
              <a:sym typeface="Oldenburg"/>
            </a:endParaRPr>
          </a:p>
        </p:txBody>
      </p:sp>
      <p:pic>
        <p:nvPicPr>
          <p:cNvPr id="646" name="Google Shape;646;p36" title="beat it.wav">
            <a:hlinkClick r:id="rId3"/>
          </p:cNvPr>
          <p:cNvPicPr preferRelativeResize="0"/>
          <p:nvPr/>
        </p:nvPicPr>
        <p:blipFill>
          <a:blip r:embed="rId4">
            <a:alphaModFix/>
          </a:blip>
          <a:stretch>
            <a:fillRect/>
          </a:stretch>
        </p:blipFill>
        <p:spPr>
          <a:xfrm>
            <a:off x="4610675" y="107450"/>
            <a:ext cx="457200" cy="457200"/>
          </a:xfrm>
          <a:prstGeom prst="rect">
            <a:avLst/>
          </a:prstGeom>
          <a:noFill/>
          <a:ln>
            <a:noFill/>
          </a:ln>
        </p:spPr>
      </p:pic>
      <p:pic>
        <p:nvPicPr>
          <p:cNvPr id="647" name="Google Shape;647;p36" title="Dancing Queen.wav">
            <a:hlinkClick r:id="rId5"/>
          </p:cNvPr>
          <p:cNvPicPr preferRelativeResize="0"/>
          <p:nvPr/>
        </p:nvPicPr>
        <p:blipFill>
          <a:blip r:embed="rId4">
            <a:alphaModFix/>
          </a:blip>
          <a:stretch>
            <a:fillRect/>
          </a:stretch>
        </p:blipFill>
        <p:spPr>
          <a:xfrm>
            <a:off x="4610675" y="646975"/>
            <a:ext cx="457200" cy="457200"/>
          </a:xfrm>
          <a:prstGeom prst="rect">
            <a:avLst/>
          </a:prstGeom>
          <a:noFill/>
          <a:ln>
            <a:noFill/>
          </a:ln>
        </p:spPr>
      </p:pic>
      <p:pic>
        <p:nvPicPr>
          <p:cNvPr id="648" name="Google Shape;648;p36" title="poker face.wav">
            <a:hlinkClick r:id="rId6"/>
          </p:cNvPr>
          <p:cNvPicPr preferRelativeResize="0"/>
          <p:nvPr/>
        </p:nvPicPr>
        <p:blipFill>
          <a:blip r:embed="rId4">
            <a:alphaModFix/>
          </a:blip>
          <a:stretch>
            <a:fillRect/>
          </a:stretch>
        </p:blipFill>
        <p:spPr>
          <a:xfrm>
            <a:off x="4610675" y="118650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9CA"/>
        </a:solidFill>
      </p:bgPr>
    </p:bg>
    <p:spTree>
      <p:nvGrpSpPr>
        <p:cNvPr id="652" name="Shape 652"/>
        <p:cNvGrpSpPr/>
        <p:nvPr/>
      </p:nvGrpSpPr>
      <p:grpSpPr>
        <a:xfrm>
          <a:off x="0" y="0"/>
          <a:ext cx="0" cy="0"/>
          <a:chOff x="0" y="0"/>
          <a:chExt cx="0" cy="0"/>
        </a:xfrm>
      </p:grpSpPr>
      <p:sp>
        <p:nvSpPr>
          <p:cNvPr id="653" name="Google Shape;653;p37"/>
          <p:cNvSpPr txBox="1"/>
          <p:nvPr/>
        </p:nvSpPr>
        <p:spPr>
          <a:xfrm>
            <a:off x="1592475" y="499925"/>
            <a:ext cx="44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enburg"/>
                <a:ea typeface="Oldenburg"/>
                <a:cs typeface="Oldenburg"/>
                <a:sym typeface="Oldenburg"/>
              </a:rPr>
              <a:t>Popularity vs Tempo</a:t>
            </a:r>
            <a:endParaRPr>
              <a:latin typeface="Oldenburg"/>
              <a:ea typeface="Oldenburg"/>
              <a:cs typeface="Oldenburg"/>
              <a:sym typeface="Oldenburg"/>
            </a:endParaRPr>
          </a:p>
        </p:txBody>
      </p:sp>
      <p:pic>
        <p:nvPicPr>
          <p:cNvPr id="654" name="Google Shape;654;p37"/>
          <p:cNvPicPr preferRelativeResize="0"/>
          <p:nvPr/>
        </p:nvPicPr>
        <p:blipFill>
          <a:blip r:embed="rId3">
            <a:alphaModFix/>
          </a:blip>
          <a:stretch>
            <a:fillRect/>
          </a:stretch>
        </p:blipFill>
        <p:spPr>
          <a:xfrm>
            <a:off x="677250" y="1138475"/>
            <a:ext cx="4675250" cy="3476475"/>
          </a:xfrm>
          <a:prstGeom prst="rect">
            <a:avLst/>
          </a:prstGeom>
          <a:noFill/>
          <a:ln cap="flat" cmpd="thinThick" w="38100">
            <a:solidFill>
              <a:schemeClr val="dk2"/>
            </a:solidFill>
            <a:prstDash val="solid"/>
            <a:round/>
            <a:headEnd len="sm" w="sm" type="none"/>
            <a:tailEnd len="sm" w="sm" type="none"/>
          </a:ln>
          <a:effectLst>
            <a:outerShdw blurRad="557213" rotWithShape="0" algn="bl" dist="19050">
              <a:srgbClr val="A9611C"/>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8"/>
          <p:cNvSpPr txBox="1"/>
          <p:nvPr>
            <p:ph type="title"/>
          </p:nvPr>
        </p:nvSpPr>
        <p:spPr>
          <a:xfrm>
            <a:off x="1038025" y="0"/>
            <a:ext cx="7712100" cy="5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Popularity vs Acousticness </a:t>
            </a:r>
            <a:endParaRPr/>
          </a:p>
        </p:txBody>
      </p:sp>
      <p:sp>
        <p:nvSpPr>
          <p:cNvPr id="660" name="Google Shape;660;p38"/>
          <p:cNvSpPr txBox="1"/>
          <p:nvPr/>
        </p:nvSpPr>
        <p:spPr>
          <a:xfrm>
            <a:off x="755650" y="1203325"/>
            <a:ext cx="5248800" cy="2257800"/>
          </a:xfrm>
          <a:prstGeom prst="rect">
            <a:avLst/>
          </a:prstGeom>
          <a:noFill/>
          <a:ln>
            <a:noFill/>
          </a:ln>
        </p:spPr>
        <p:txBody>
          <a:bodyPr anchorCtr="0" anchor="t" bIns="91425" lIns="91425" spcFirstLastPara="1" rIns="91425" wrap="square" tIns="91425">
            <a:noAutofit/>
          </a:bodyPr>
          <a:lstStyle/>
          <a:p>
            <a:pPr indent="-323850" lvl="0" marL="457200" marR="50800" rtl="0" algn="l">
              <a:spcBef>
                <a:spcPts val="0"/>
              </a:spcBef>
              <a:spcAft>
                <a:spcPts val="0"/>
              </a:spcAft>
              <a:buClr>
                <a:schemeClr val="lt2"/>
              </a:buClr>
              <a:buSzPts val="1500"/>
              <a:buFont typeface="Oldenburg"/>
              <a:buChar char="●"/>
            </a:pPr>
            <a:r>
              <a:t/>
            </a:r>
            <a:endParaRPr sz="1200">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sz="1200">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sz="1200">
              <a:solidFill>
                <a:srgbClr val="374957"/>
              </a:solidFill>
              <a:highlight>
                <a:srgbClr val="FFFFFF"/>
              </a:highlight>
              <a:latin typeface="Proxima Nova"/>
              <a:ea typeface="Proxima Nova"/>
              <a:cs typeface="Proxima Nova"/>
              <a:sym typeface="Proxima Nova"/>
            </a:endParaRPr>
          </a:p>
          <a:p>
            <a:pPr indent="0" lvl="0" marL="0" marR="50800" rtl="0" algn="l">
              <a:spcBef>
                <a:spcPts val="0"/>
              </a:spcBef>
              <a:spcAft>
                <a:spcPts val="0"/>
              </a:spcAft>
              <a:buNone/>
            </a:pPr>
            <a:r>
              <a:t/>
            </a:r>
            <a:endParaRPr>
              <a:latin typeface="Oldenburg"/>
              <a:ea typeface="Oldenburg"/>
              <a:cs typeface="Oldenburg"/>
              <a:sym typeface="Oldenburg"/>
            </a:endParaRPr>
          </a:p>
        </p:txBody>
      </p:sp>
      <p:grpSp>
        <p:nvGrpSpPr>
          <p:cNvPr id="661" name="Google Shape;661;p38"/>
          <p:cNvGrpSpPr/>
          <p:nvPr/>
        </p:nvGrpSpPr>
        <p:grpSpPr>
          <a:xfrm>
            <a:off x="7682139" y="1203313"/>
            <a:ext cx="1067989" cy="1060002"/>
            <a:chOff x="1995800" y="4584675"/>
            <a:chExt cx="1193550" cy="1184625"/>
          </a:xfrm>
        </p:grpSpPr>
        <p:sp>
          <p:nvSpPr>
            <p:cNvPr id="662" name="Google Shape;662;p38"/>
            <p:cNvSpPr/>
            <p:nvPr/>
          </p:nvSpPr>
          <p:spPr>
            <a:xfrm>
              <a:off x="2163425" y="4769400"/>
              <a:ext cx="106200" cy="110175"/>
            </a:xfrm>
            <a:custGeom>
              <a:rect b="b" l="l" r="r" t="t"/>
              <a:pathLst>
                <a:path extrusionOk="0" h="4407" w="4248">
                  <a:moveTo>
                    <a:pt x="2510" y="0"/>
                  </a:moveTo>
                  <a:cubicBezTo>
                    <a:pt x="1288" y="0"/>
                    <a:pt x="0" y="3574"/>
                    <a:pt x="794" y="4348"/>
                  </a:cubicBezTo>
                  <a:cubicBezTo>
                    <a:pt x="895" y="4388"/>
                    <a:pt x="999" y="4407"/>
                    <a:pt x="1103" y="4407"/>
                  </a:cubicBezTo>
                  <a:cubicBezTo>
                    <a:pt x="2607" y="4407"/>
                    <a:pt x="4247" y="497"/>
                    <a:pt x="2703" y="31"/>
                  </a:cubicBezTo>
                  <a:cubicBezTo>
                    <a:pt x="2639" y="10"/>
                    <a:pt x="2575" y="0"/>
                    <a:pt x="2510" y="0"/>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2330550" y="4769400"/>
              <a:ext cx="106200" cy="110175"/>
            </a:xfrm>
            <a:custGeom>
              <a:rect b="b" l="l" r="r" t="t"/>
              <a:pathLst>
                <a:path extrusionOk="0" h="4407" w="4248">
                  <a:moveTo>
                    <a:pt x="2528" y="0"/>
                  </a:moveTo>
                  <a:cubicBezTo>
                    <a:pt x="1305" y="0"/>
                    <a:pt x="0" y="3574"/>
                    <a:pt x="812" y="4348"/>
                  </a:cubicBezTo>
                  <a:cubicBezTo>
                    <a:pt x="913" y="4388"/>
                    <a:pt x="1015" y="4407"/>
                    <a:pt x="1118" y="4407"/>
                  </a:cubicBezTo>
                  <a:cubicBezTo>
                    <a:pt x="2606" y="4407"/>
                    <a:pt x="4248" y="497"/>
                    <a:pt x="2722" y="31"/>
                  </a:cubicBezTo>
                  <a:cubicBezTo>
                    <a:pt x="2658" y="10"/>
                    <a:pt x="2593" y="0"/>
                    <a:pt x="2528" y="0"/>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2060000" y="4960375"/>
              <a:ext cx="106675" cy="110175"/>
            </a:xfrm>
            <a:custGeom>
              <a:rect b="b" l="l" r="r" t="t"/>
              <a:pathLst>
                <a:path extrusionOk="0" h="4407" w="4267">
                  <a:moveTo>
                    <a:pt x="2529" y="0"/>
                  </a:moveTo>
                  <a:cubicBezTo>
                    <a:pt x="1305" y="0"/>
                    <a:pt x="0" y="3573"/>
                    <a:pt x="813" y="4348"/>
                  </a:cubicBezTo>
                  <a:cubicBezTo>
                    <a:pt x="915" y="4388"/>
                    <a:pt x="1018" y="4407"/>
                    <a:pt x="1122" y="4407"/>
                  </a:cubicBezTo>
                  <a:cubicBezTo>
                    <a:pt x="2627" y="4407"/>
                    <a:pt x="4267" y="496"/>
                    <a:pt x="2722" y="31"/>
                  </a:cubicBezTo>
                  <a:cubicBezTo>
                    <a:pt x="2658" y="10"/>
                    <a:pt x="2594" y="0"/>
                    <a:pt x="2529" y="0"/>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2227600" y="4960375"/>
              <a:ext cx="106200" cy="110175"/>
            </a:xfrm>
            <a:custGeom>
              <a:rect b="b" l="l" r="r" t="t"/>
              <a:pathLst>
                <a:path extrusionOk="0" h="4407" w="4248">
                  <a:moveTo>
                    <a:pt x="2529" y="0"/>
                  </a:moveTo>
                  <a:cubicBezTo>
                    <a:pt x="1305" y="0"/>
                    <a:pt x="0" y="3573"/>
                    <a:pt x="813" y="4348"/>
                  </a:cubicBezTo>
                  <a:cubicBezTo>
                    <a:pt x="913" y="4388"/>
                    <a:pt x="1015" y="4407"/>
                    <a:pt x="1118" y="4407"/>
                  </a:cubicBezTo>
                  <a:cubicBezTo>
                    <a:pt x="2607" y="4407"/>
                    <a:pt x="4248" y="496"/>
                    <a:pt x="2722" y="31"/>
                  </a:cubicBezTo>
                  <a:cubicBezTo>
                    <a:pt x="2658" y="10"/>
                    <a:pt x="2594" y="0"/>
                    <a:pt x="2529" y="0"/>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1995800" y="5159350"/>
              <a:ext cx="106250" cy="110125"/>
            </a:xfrm>
            <a:custGeom>
              <a:rect b="b" l="l" r="r" t="t"/>
              <a:pathLst>
                <a:path extrusionOk="0" h="4405" w="4250">
                  <a:moveTo>
                    <a:pt x="2539" y="1"/>
                  </a:moveTo>
                  <a:cubicBezTo>
                    <a:pt x="1313" y="1"/>
                    <a:pt x="1" y="3570"/>
                    <a:pt x="815" y="4346"/>
                  </a:cubicBezTo>
                  <a:cubicBezTo>
                    <a:pt x="915" y="4386"/>
                    <a:pt x="1017" y="4405"/>
                    <a:pt x="1120" y="4405"/>
                  </a:cubicBezTo>
                  <a:cubicBezTo>
                    <a:pt x="2609" y="4405"/>
                    <a:pt x="4250" y="494"/>
                    <a:pt x="2724" y="29"/>
                  </a:cubicBezTo>
                  <a:cubicBezTo>
                    <a:pt x="2663" y="10"/>
                    <a:pt x="2601" y="1"/>
                    <a:pt x="2539"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2163375" y="5159350"/>
              <a:ext cx="106250" cy="110125"/>
            </a:xfrm>
            <a:custGeom>
              <a:rect b="b" l="l" r="r" t="t"/>
              <a:pathLst>
                <a:path extrusionOk="0" h="4405" w="4250">
                  <a:moveTo>
                    <a:pt x="2520" y="1"/>
                  </a:moveTo>
                  <a:cubicBezTo>
                    <a:pt x="1295" y="1"/>
                    <a:pt x="0" y="3570"/>
                    <a:pt x="796" y="4346"/>
                  </a:cubicBezTo>
                  <a:cubicBezTo>
                    <a:pt x="897" y="4386"/>
                    <a:pt x="1001" y="4405"/>
                    <a:pt x="1105" y="4405"/>
                  </a:cubicBezTo>
                  <a:cubicBezTo>
                    <a:pt x="2609" y="4405"/>
                    <a:pt x="4249" y="494"/>
                    <a:pt x="2705" y="29"/>
                  </a:cubicBezTo>
                  <a:cubicBezTo>
                    <a:pt x="2644" y="10"/>
                    <a:pt x="2582" y="1"/>
                    <a:pt x="2520"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2330500" y="5159350"/>
              <a:ext cx="106250" cy="110125"/>
            </a:xfrm>
            <a:custGeom>
              <a:rect b="b" l="l" r="r" t="t"/>
              <a:pathLst>
                <a:path extrusionOk="0" h="4405" w="4250">
                  <a:moveTo>
                    <a:pt x="2538" y="1"/>
                  </a:moveTo>
                  <a:cubicBezTo>
                    <a:pt x="1312" y="1"/>
                    <a:pt x="0" y="3570"/>
                    <a:pt x="814" y="4346"/>
                  </a:cubicBezTo>
                  <a:cubicBezTo>
                    <a:pt x="915" y="4386"/>
                    <a:pt x="1017" y="4405"/>
                    <a:pt x="1120" y="4405"/>
                  </a:cubicBezTo>
                  <a:cubicBezTo>
                    <a:pt x="2608" y="4405"/>
                    <a:pt x="4250" y="494"/>
                    <a:pt x="2724" y="29"/>
                  </a:cubicBezTo>
                  <a:cubicBezTo>
                    <a:pt x="2663" y="10"/>
                    <a:pt x="2601" y="1"/>
                    <a:pt x="2538"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2004725" y="4584675"/>
              <a:ext cx="1184625" cy="1184625"/>
            </a:xfrm>
            <a:custGeom>
              <a:rect b="b" l="l" r="r" t="t"/>
              <a:pathLst>
                <a:path extrusionOk="0" h="47385" w="47385">
                  <a:moveTo>
                    <a:pt x="23692" y="0"/>
                  </a:moveTo>
                  <a:cubicBezTo>
                    <a:pt x="10603" y="0"/>
                    <a:pt x="0" y="10603"/>
                    <a:pt x="0" y="23693"/>
                  </a:cubicBezTo>
                  <a:cubicBezTo>
                    <a:pt x="0" y="36782"/>
                    <a:pt x="10603" y="47385"/>
                    <a:pt x="23692" y="47385"/>
                  </a:cubicBezTo>
                  <a:cubicBezTo>
                    <a:pt x="36782" y="47385"/>
                    <a:pt x="47384" y="36782"/>
                    <a:pt x="47384" y="23693"/>
                  </a:cubicBezTo>
                  <a:cubicBezTo>
                    <a:pt x="47384" y="10603"/>
                    <a:pt x="36782" y="0"/>
                    <a:pt x="23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2387650" y="4986275"/>
              <a:ext cx="419250" cy="380950"/>
            </a:xfrm>
            <a:custGeom>
              <a:rect b="b" l="l" r="r" t="t"/>
              <a:pathLst>
                <a:path extrusionOk="0" h="15238" w="16770">
                  <a:moveTo>
                    <a:pt x="8362" y="1"/>
                  </a:moveTo>
                  <a:cubicBezTo>
                    <a:pt x="4911" y="1"/>
                    <a:pt x="1789" y="2371"/>
                    <a:pt x="955" y="5878"/>
                  </a:cubicBezTo>
                  <a:cubicBezTo>
                    <a:pt x="0" y="9976"/>
                    <a:pt x="2527" y="14074"/>
                    <a:pt x="6625" y="15029"/>
                  </a:cubicBezTo>
                  <a:cubicBezTo>
                    <a:pt x="7219" y="15170"/>
                    <a:pt x="7813" y="15238"/>
                    <a:pt x="8399" y="15238"/>
                  </a:cubicBezTo>
                  <a:cubicBezTo>
                    <a:pt x="11850" y="15238"/>
                    <a:pt x="14979" y="12883"/>
                    <a:pt x="15795" y="9379"/>
                  </a:cubicBezTo>
                  <a:cubicBezTo>
                    <a:pt x="16770" y="5281"/>
                    <a:pt x="14224" y="1164"/>
                    <a:pt x="10126" y="209"/>
                  </a:cubicBezTo>
                  <a:cubicBezTo>
                    <a:pt x="9535" y="68"/>
                    <a:pt x="8944" y="1"/>
                    <a:pt x="8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2567175" y="5147150"/>
              <a:ext cx="59700" cy="59700"/>
            </a:xfrm>
            <a:custGeom>
              <a:rect b="b" l="l" r="r" t="t"/>
              <a:pathLst>
                <a:path extrusionOk="0" h="2388" w="2388">
                  <a:moveTo>
                    <a:pt x="1194" y="0"/>
                  </a:moveTo>
                  <a:cubicBezTo>
                    <a:pt x="538" y="0"/>
                    <a:pt x="1" y="537"/>
                    <a:pt x="1" y="1194"/>
                  </a:cubicBezTo>
                  <a:cubicBezTo>
                    <a:pt x="1" y="1850"/>
                    <a:pt x="538" y="2387"/>
                    <a:pt x="1194" y="2387"/>
                  </a:cubicBezTo>
                  <a:cubicBezTo>
                    <a:pt x="1851" y="2387"/>
                    <a:pt x="2388" y="1850"/>
                    <a:pt x="2388" y="1194"/>
                  </a:cubicBezTo>
                  <a:cubicBezTo>
                    <a:pt x="2388" y="537"/>
                    <a:pt x="1851" y="0"/>
                    <a:pt x="1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2089250" y="5176975"/>
              <a:ext cx="507800" cy="508300"/>
            </a:xfrm>
            <a:custGeom>
              <a:rect b="b" l="l" r="r" t="t"/>
              <a:pathLst>
                <a:path extrusionOk="0" fill="none" h="20332" w="20312">
                  <a:moveTo>
                    <a:pt x="20311" y="20331"/>
                  </a:moveTo>
                  <a:cubicBezTo>
                    <a:pt x="9092" y="20331"/>
                    <a:pt x="1" y="11220"/>
                    <a:pt x="1" y="1"/>
                  </a:cubicBezTo>
                </a:path>
              </a:pathLst>
            </a:custGeom>
            <a:solidFill>
              <a:schemeClr val="lt1"/>
            </a:solidFill>
            <a:ln cap="flat" cmpd="sng" w="18900">
              <a:solidFill>
                <a:schemeClr val="lt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2597025" y="4668725"/>
              <a:ext cx="508275" cy="508275"/>
            </a:xfrm>
            <a:custGeom>
              <a:rect b="b" l="l" r="r" t="t"/>
              <a:pathLst>
                <a:path extrusionOk="0" fill="none" h="20331" w="20331">
                  <a:moveTo>
                    <a:pt x="0" y="0"/>
                  </a:moveTo>
                  <a:cubicBezTo>
                    <a:pt x="11220" y="0"/>
                    <a:pt x="20331" y="9111"/>
                    <a:pt x="20331" y="20331"/>
                  </a:cubicBezTo>
                </a:path>
              </a:pathLst>
            </a:custGeom>
            <a:solidFill>
              <a:schemeClr val="lt1"/>
            </a:solidFill>
            <a:ln cap="flat" cmpd="sng" w="18900">
              <a:solidFill>
                <a:schemeClr val="lt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2128550" y="4742825"/>
              <a:ext cx="902650" cy="902650"/>
            </a:xfrm>
            <a:custGeom>
              <a:rect b="b" l="l" r="r" t="t"/>
              <a:pathLst>
                <a:path extrusionOk="0" fill="none" h="36106" w="36106">
                  <a:moveTo>
                    <a:pt x="18739" y="0"/>
                  </a:moveTo>
                  <a:cubicBezTo>
                    <a:pt x="11717" y="0"/>
                    <a:pt x="5391" y="4237"/>
                    <a:pt x="2686" y="10723"/>
                  </a:cubicBezTo>
                  <a:cubicBezTo>
                    <a:pt x="0" y="17208"/>
                    <a:pt x="1492" y="24687"/>
                    <a:pt x="6465" y="29641"/>
                  </a:cubicBezTo>
                  <a:cubicBezTo>
                    <a:pt x="11419" y="34614"/>
                    <a:pt x="18898" y="36106"/>
                    <a:pt x="25383" y="33420"/>
                  </a:cubicBezTo>
                  <a:cubicBezTo>
                    <a:pt x="31888" y="30735"/>
                    <a:pt x="36106" y="24389"/>
                    <a:pt x="36106" y="17367"/>
                  </a:cubicBezTo>
                </a:path>
              </a:pathLst>
            </a:custGeom>
            <a:solidFill>
              <a:schemeClr val="lt1"/>
            </a:solidFill>
            <a:ln cap="flat" cmpd="sng" w="18900">
              <a:solidFill>
                <a:schemeClr val="lt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2271775" y="4825875"/>
              <a:ext cx="676375" cy="676375"/>
            </a:xfrm>
            <a:custGeom>
              <a:rect b="b" l="l" r="r" t="t"/>
              <a:pathLst>
                <a:path extrusionOk="0" fill="none" h="27055" w="27055">
                  <a:moveTo>
                    <a:pt x="13010" y="27055"/>
                  </a:moveTo>
                  <a:cubicBezTo>
                    <a:pt x="18282" y="27055"/>
                    <a:pt x="23016" y="23892"/>
                    <a:pt x="25045" y="19018"/>
                  </a:cubicBezTo>
                  <a:cubicBezTo>
                    <a:pt x="27054" y="14164"/>
                    <a:pt x="25940" y="8554"/>
                    <a:pt x="22221" y="4834"/>
                  </a:cubicBezTo>
                  <a:cubicBezTo>
                    <a:pt x="18501" y="1114"/>
                    <a:pt x="12891" y="0"/>
                    <a:pt x="8037" y="2029"/>
                  </a:cubicBezTo>
                  <a:cubicBezTo>
                    <a:pt x="3163" y="4039"/>
                    <a:pt x="0" y="8773"/>
                    <a:pt x="0" y="14045"/>
                  </a:cubicBezTo>
                </a:path>
              </a:pathLst>
            </a:custGeom>
            <a:noFill/>
            <a:ln cap="flat" cmpd="sng" w="18900">
              <a:solidFill>
                <a:srgbClr val="EEE1DB"/>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8"/>
          <p:cNvGrpSpPr/>
          <p:nvPr/>
        </p:nvGrpSpPr>
        <p:grpSpPr>
          <a:xfrm>
            <a:off x="6502541" y="446836"/>
            <a:ext cx="1363406" cy="2573001"/>
            <a:chOff x="1843575" y="413675"/>
            <a:chExt cx="1130425" cy="2133500"/>
          </a:xfrm>
        </p:grpSpPr>
        <p:sp>
          <p:nvSpPr>
            <p:cNvPr id="677" name="Google Shape;677;p38"/>
            <p:cNvSpPr/>
            <p:nvPr/>
          </p:nvSpPr>
          <p:spPr>
            <a:xfrm>
              <a:off x="1843575" y="1549925"/>
              <a:ext cx="1039425" cy="947025"/>
            </a:xfrm>
            <a:custGeom>
              <a:rect b="b" l="l" r="r" t="t"/>
              <a:pathLst>
                <a:path extrusionOk="0" h="37881" w="41577">
                  <a:moveTo>
                    <a:pt x="20779" y="0"/>
                  </a:moveTo>
                  <a:cubicBezTo>
                    <a:pt x="15930" y="0"/>
                    <a:pt x="11081" y="1845"/>
                    <a:pt x="7381" y="5535"/>
                  </a:cubicBezTo>
                  <a:cubicBezTo>
                    <a:pt x="1" y="12935"/>
                    <a:pt x="1" y="24931"/>
                    <a:pt x="7381" y="32331"/>
                  </a:cubicBezTo>
                  <a:cubicBezTo>
                    <a:pt x="11081" y="36031"/>
                    <a:pt x="15930" y="37881"/>
                    <a:pt x="20779" y="37881"/>
                  </a:cubicBezTo>
                  <a:cubicBezTo>
                    <a:pt x="25628" y="37881"/>
                    <a:pt x="30476" y="36031"/>
                    <a:pt x="34176" y="32331"/>
                  </a:cubicBezTo>
                  <a:cubicBezTo>
                    <a:pt x="41577" y="24931"/>
                    <a:pt x="41577" y="12935"/>
                    <a:pt x="34176" y="5535"/>
                  </a:cubicBezTo>
                  <a:cubicBezTo>
                    <a:pt x="30476" y="1845"/>
                    <a:pt x="25628" y="0"/>
                    <a:pt x="207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1932225" y="1848325"/>
              <a:ext cx="170975" cy="141600"/>
            </a:xfrm>
            <a:custGeom>
              <a:rect b="b" l="l" r="r" t="t"/>
              <a:pathLst>
                <a:path extrusionOk="0" h="5664" w="6839">
                  <a:moveTo>
                    <a:pt x="3266" y="1"/>
                  </a:moveTo>
                  <a:cubicBezTo>
                    <a:pt x="2045" y="1"/>
                    <a:pt x="930" y="795"/>
                    <a:pt x="573" y="2014"/>
                  </a:cubicBezTo>
                  <a:cubicBezTo>
                    <a:pt x="0" y="3953"/>
                    <a:pt x="1511" y="5664"/>
                    <a:pt x="3268" y="5664"/>
                  </a:cubicBezTo>
                  <a:cubicBezTo>
                    <a:pt x="3710" y="5664"/>
                    <a:pt x="4167" y="5556"/>
                    <a:pt x="4611" y="5316"/>
                  </a:cubicBezTo>
                  <a:cubicBezTo>
                    <a:pt x="6839" y="4122"/>
                    <a:pt x="6501" y="840"/>
                    <a:pt x="4094" y="124"/>
                  </a:cubicBezTo>
                  <a:cubicBezTo>
                    <a:pt x="3817" y="40"/>
                    <a:pt x="3539" y="1"/>
                    <a:pt x="3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1924150" y="1974050"/>
              <a:ext cx="150700" cy="141550"/>
            </a:xfrm>
            <a:custGeom>
              <a:rect b="b" l="l" r="r" t="t"/>
              <a:pathLst>
                <a:path extrusionOk="0" h="5662" w="6028">
                  <a:moveTo>
                    <a:pt x="3022" y="1"/>
                  </a:moveTo>
                  <a:cubicBezTo>
                    <a:pt x="2891" y="1"/>
                    <a:pt x="2759" y="10"/>
                    <a:pt x="2626" y="28"/>
                  </a:cubicBezTo>
                  <a:cubicBezTo>
                    <a:pt x="1075" y="247"/>
                    <a:pt x="0" y="1660"/>
                    <a:pt x="219" y="3211"/>
                  </a:cubicBezTo>
                  <a:cubicBezTo>
                    <a:pt x="402" y="4639"/>
                    <a:pt x="1629" y="5662"/>
                    <a:pt x="3032" y="5662"/>
                  </a:cubicBezTo>
                  <a:cubicBezTo>
                    <a:pt x="3154" y="5662"/>
                    <a:pt x="3278" y="5654"/>
                    <a:pt x="3402" y="5638"/>
                  </a:cubicBezTo>
                  <a:cubicBezTo>
                    <a:pt x="4934" y="5419"/>
                    <a:pt x="6028" y="3987"/>
                    <a:pt x="5809" y="2455"/>
                  </a:cubicBezTo>
                  <a:cubicBezTo>
                    <a:pt x="5627" y="1037"/>
                    <a:pt x="4414" y="1"/>
                    <a:pt x="30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1948525" y="2097075"/>
              <a:ext cx="165250" cy="141650"/>
            </a:xfrm>
            <a:custGeom>
              <a:rect b="b" l="l" r="r" t="t"/>
              <a:pathLst>
                <a:path extrusionOk="0" h="5666" w="6610">
                  <a:moveTo>
                    <a:pt x="3220" y="1"/>
                  </a:moveTo>
                  <a:cubicBezTo>
                    <a:pt x="2851" y="1"/>
                    <a:pt x="2469" y="76"/>
                    <a:pt x="2089" y="240"/>
                  </a:cubicBezTo>
                  <a:cubicBezTo>
                    <a:pt x="657" y="856"/>
                    <a:pt x="0" y="2527"/>
                    <a:pt x="617" y="3960"/>
                  </a:cubicBezTo>
                  <a:cubicBezTo>
                    <a:pt x="1108" y="5099"/>
                    <a:pt x="2161" y="5666"/>
                    <a:pt x="3212" y="5666"/>
                  </a:cubicBezTo>
                  <a:cubicBezTo>
                    <a:pt x="4290" y="5666"/>
                    <a:pt x="5365" y="5069"/>
                    <a:pt x="5829" y="3880"/>
                  </a:cubicBezTo>
                  <a:cubicBezTo>
                    <a:pt x="6610" y="1920"/>
                    <a:pt x="5087" y="1"/>
                    <a:pt x="3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2026600" y="2202975"/>
              <a:ext cx="143750" cy="141325"/>
            </a:xfrm>
            <a:custGeom>
              <a:rect b="b" l="l" r="r" t="t"/>
              <a:pathLst>
                <a:path extrusionOk="0" h="5653" w="5750">
                  <a:moveTo>
                    <a:pt x="2837" y="0"/>
                  </a:moveTo>
                  <a:cubicBezTo>
                    <a:pt x="1332" y="0"/>
                    <a:pt x="79" y="1212"/>
                    <a:pt x="40" y="2747"/>
                  </a:cubicBezTo>
                  <a:cubicBezTo>
                    <a:pt x="0" y="4299"/>
                    <a:pt x="1234" y="5592"/>
                    <a:pt x="2785" y="5652"/>
                  </a:cubicBezTo>
                  <a:cubicBezTo>
                    <a:pt x="2810" y="5652"/>
                    <a:pt x="2835" y="5653"/>
                    <a:pt x="2859" y="5653"/>
                  </a:cubicBezTo>
                  <a:cubicBezTo>
                    <a:pt x="4397" y="5653"/>
                    <a:pt x="5650" y="4434"/>
                    <a:pt x="5690" y="2907"/>
                  </a:cubicBezTo>
                  <a:cubicBezTo>
                    <a:pt x="5749" y="1335"/>
                    <a:pt x="4516" y="42"/>
                    <a:pt x="2944" y="2"/>
                  </a:cubicBezTo>
                  <a:cubicBezTo>
                    <a:pt x="2908" y="1"/>
                    <a:pt x="2872" y="0"/>
                    <a:pt x="28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2119100" y="2278300"/>
              <a:ext cx="163900" cy="141675"/>
            </a:xfrm>
            <a:custGeom>
              <a:rect b="b" l="l" r="r" t="t"/>
              <a:pathLst>
                <a:path extrusionOk="0" h="5667" w="6556">
                  <a:moveTo>
                    <a:pt x="3225" y="1"/>
                  </a:moveTo>
                  <a:cubicBezTo>
                    <a:pt x="2229" y="1"/>
                    <a:pt x="1227" y="512"/>
                    <a:pt x="697" y="1565"/>
                  </a:cubicBezTo>
                  <a:cubicBezTo>
                    <a:pt x="0" y="2957"/>
                    <a:pt x="577" y="4648"/>
                    <a:pt x="1970" y="5364"/>
                  </a:cubicBezTo>
                  <a:cubicBezTo>
                    <a:pt x="2390" y="5572"/>
                    <a:pt x="2818" y="5666"/>
                    <a:pt x="3232" y="5666"/>
                  </a:cubicBezTo>
                  <a:cubicBezTo>
                    <a:pt x="5033" y="5666"/>
                    <a:pt x="6555" y="3883"/>
                    <a:pt x="5909" y="1942"/>
                  </a:cubicBezTo>
                  <a:cubicBezTo>
                    <a:pt x="5485" y="662"/>
                    <a:pt x="4358" y="1"/>
                    <a:pt x="32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2246400" y="2314450"/>
              <a:ext cx="167375" cy="141700"/>
            </a:xfrm>
            <a:custGeom>
              <a:rect b="b" l="l" r="r" t="t"/>
              <a:pathLst>
                <a:path extrusionOk="0" h="5668" w="6695">
                  <a:moveTo>
                    <a:pt x="3012" y="0"/>
                  </a:moveTo>
                  <a:cubicBezTo>
                    <a:pt x="1674" y="0"/>
                    <a:pt x="367" y="938"/>
                    <a:pt x="180" y="2506"/>
                  </a:cubicBezTo>
                  <a:cubicBezTo>
                    <a:pt x="1" y="4057"/>
                    <a:pt x="1115" y="5470"/>
                    <a:pt x="2667" y="5649"/>
                  </a:cubicBezTo>
                  <a:cubicBezTo>
                    <a:pt x="2780" y="5661"/>
                    <a:pt x="2892" y="5667"/>
                    <a:pt x="3002" y="5667"/>
                  </a:cubicBezTo>
                  <a:cubicBezTo>
                    <a:pt x="5311" y="5667"/>
                    <a:pt x="6694" y="2953"/>
                    <a:pt x="5213" y="1073"/>
                  </a:cubicBezTo>
                  <a:cubicBezTo>
                    <a:pt x="4624" y="336"/>
                    <a:pt x="3813" y="0"/>
                    <a:pt x="30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2367525" y="2307000"/>
              <a:ext cx="170350" cy="141625"/>
            </a:xfrm>
            <a:custGeom>
              <a:rect b="b" l="l" r="r" t="t"/>
              <a:pathLst>
                <a:path extrusionOk="0" h="5665" w="6814">
                  <a:moveTo>
                    <a:pt x="3185" y="1"/>
                  </a:moveTo>
                  <a:cubicBezTo>
                    <a:pt x="1498" y="1"/>
                    <a:pt x="1" y="1585"/>
                    <a:pt x="447" y="3480"/>
                  </a:cubicBezTo>
                  <a:cubicBezTo>
                    <a:pt x="754" y="4791"/>
                    <a:pt x="1920" y="5665"/>
                    <a:pt x="3198" y="5665"/>
                  </a:cubicBezTo>
                  <a:cubicBezTo>
                    <a:pt x="3413" y="5665"/>
                    <a:pt x="3631" y="5640"/>
                    <a:pt x="3849" y="5589"/>
                  </a:cubicBezTo>
                  <a:cubicBezTo>
                    <a:pt x="6296" y="4992"/>
                    <a:pt x="6813" y="1749"/>
                    <a:pt x="4665" y="436"/>
                  </a:cubicBezTo>
                  <a:cubicBezTo>
                    <a:pt x="4184" y="136"/>
                    <a:pt x="3676" y="1"/>
                    <a:pt x="31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2472525" y="2256725"/>
              <a:ext cx="182200" cy="141450"/>
            </a:xfrm>
            <a:custGeom>
              <a:rect b="b" l="l" r="r" t="t"/>
              <a:pathLst>
                <a:path extrusionOk="0" h="5658" w="7288">
                  <a:moveTo>
                    <a:pt x="3618" y="1"/>
                  </a:moveTo>
                  <a:cubicBezTo>
                    <a:pt x="1459" y="1"/>
                    <a:pt x="1" y="2459"/>
                    <a:pt x="1280" y="4397"/>
                  </a:cubicBezTo>
                  <a:cubicBezTo>
                    <a:pt x="1821" y="5214"/>
                    <a:pt x="2719" y="5658"/>
                    <a:pt x="3638" y="5658"/>
                  </a:cubicBezTo>
                  <a:cubicBezTo>
                    <a:pt x="4173" y="5658"/>
                    <a:pt x="4716" y="5507"/>
                    <a:pt x="5199" y="5193"/>
                  </a:cubicBezTo>
                  <a:cubicBezTo>
                    <a:pt x="7288" y="3820"/>
                    <a:pt x="6671" y="577"/>
                    <a:pt x="4204" y="60"/>
                  </a:cubicBezTo>
                  <a:cubicBezTo>
                    <a:pt x="4004" y="20"/>
                    <a:pt x="3809" y="1"/>
                    <a:pt x="3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2562700" y="2169925"/>
              <a:ext cx="184850" cy="141300"/>
            </a:xfrm>
            <a:custGeom>
              <a:rect b="b" l="l" r="r" t="t"/>
              <a:pathLst>
                <a:path extrusionOk="0" h="5652" w="7394">
                  <a:moveTo>
                    <a:pt x="3730" y="0"/>
                  </a:moveTo>
                  <a:cubicBezTo>
                    <a:pt x="3590" y="0"/>
                    <a:pt x="3448" y="10"/>
                    <a:pt x="3303" y="31"/>
                  </a:cubicBezTo>
                  <a:cubicBezTo>
                    <a:pt x="816" y="409"/>
                    <a:pt x="1" y="3592"/>
                    <a:pt x="2030" y="5104"/>
                  </a:cubicBezTo>
                  <a:cubicBezTo>
                    <a:pt x="2536" y="5473"/>
                    <a:pt x="3126" y="5651"/>
                    <a:pt x="3711" y="5651"/>
                  </a:cubicBezTo>
                  <a:cubicBezTo>
                    <a:pt x="4576" y="5651"/>
                    <a:pt x="5431" y="5262"/>
                    <a:pt x="5988" y="4527"/>
                  </a:cubicBezTo>
                  <a:cubicBezTo>
                    <a:pt x="7393" y="2616"/>
                    <a:pt x="5976" y="0"/>
                    <a:pt x="37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2623375" y="2056600"/>
              <a:ext cx="171000" cy="141575"/>
            </a:xfrm>
            <a:custGeom>
              <a:rect b="b" l="l" r="r" t="t"/>
              <a:pathLst>
                <a:path extrusionOk="0" h="5663" w="6840">
                  <a:moveTo>
                    <a:pt x="3554" y="1"/>
                  </a:moveTo>
                  <a:cubicBezTo>
                    <a:pt x="3112" y="1"/>
                    <a:pt x="2654" y="108"/>
                    <a:pt x="2209" y="347"/>
                  </a:cubicBezTo>
                  <a:cubicBezTo>
                    <a:pt x="1" y="1540"/>
                    <a:pt x="339" y="4823"/>
                    <a:pt x="2746" y="5539"/>
                  </a:cubicBezTo>
                  <a:cubicBezTo>
                    <a:pt x="3019" y="5623"/>
                    <a:pt x="3294" y="5662"/>
                    <a:pt x="3565" y="5662"/>
                  </a:cubicBezTo>
                  <a:cubicBezTo>
                    <a:pt x="4775" y="5662"/>
                    <a:pt x="5893" y="4868"/>
                    <a:pt x="6267" y="3649"/>
                  </a:cubicBezTo>
                  <a:cubicBezTo>
                    <a:pt x="6840" y="1723"/>
                    <a:pt x="5324" y="1"/>
                    <a:pt x="3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2656200" y="1931475"/>
              <a:ext cx="141250" cy="141275"/>
            </a:xfrm>
            <a:custGeom>
              <a:rect b="b" l="l" r="r" t="t"/>
              <a:pathLst>
                <a:path extrusionOk="0" h="5651" w="5650">
                  <a:moveTo>
                    <a:pt x="2825" y="1"/>
                  </a:moveTo>
                  <a:cubicBezTo>
                    <a:pt x="1274" y="1"/>
                    <a:pt x="0" y="1254"/>
                    <a:pt x="0" y="2826"/>
                  </a:cubicBezTo>
                  <a:cubicBezTo>
                    <a:pt x="0" y="4377"/>
                    <a:pt x="1274" y="5650"/>
                    <a:pt x="2825" y="5650"/>
                  </a:cubicBezTo>
                  <a:cubicBezTo>
                    <a:pt x="4377" y="5650"/>
                    <a:pt x="5650" y="4377"/>
                    <a:pt x="5650" y="2826"/>
                  </a:cubicBezTo>
                  <a:cubicBezTo>
                    <a:pt x="5650" y="1254"/>
                    <a:pt x="4377" y="1"/>
                    <a:pt x="2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2620400" y="1808100"/>
              <a:ext cx="154675" cy="141500"/>
            </a:xfrm>
            <a:custGeom>
              <a:rect b="b" l="l" r="r" t="t"/>
              <a:pathLst>
                <a:path extrusionOk="0" h="5660" w="6187">
                  <a:moveTo>
                    <a:pt x="3108" y="1"/>
                  </a:moveTo>
                  <a:cubicBezTo>
                    <a:pt x="1796" y="1"/>
                    <a:pt x="613" y="897"/>
                    <a:pt x="318" y="2230"/>
                  </a:cubicBezTo>
                  <a:cubicBezTo>
                    <a:pt x="0" y="3762"/>
                    <a:pt x="955" y="5254"/>
                    <a:pt x="2487" y="5592"/>
                  </a:cubicBezTo>
                  <a:cubicBezTo>
                    <a:pt x="2690" y="5638"/>
                    <a:pt x="2892" y="5659"/>
                    <a:pt x="3092" y="5659"/>
                  </a:cubicBezTo>
                  <a:cubicBezTo>
                    <a:pt x="4383" y="5659"/>
                    <a:pt x="5556" y="4753"/>
                    <a:pt x="5849" y="3444"/>
                  </a:cubicBezTo>
                  <a:cubicBezTo>
                    <a:pt x="6187" y="1912"/>
                    <a:pt x="5212" y="400"/>
                    <a:pt x="3700" y="62"/>
                  </a:cubicBezTo>
                  <a:cubicBezTo>
                    <a:pt x="3502" y="21"/>
                    <a:pt x="3304" y="1"/>
                    <a:pt x="31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2546300" y="1705325"/>
              <a:ext cx="147725" cy="140525"/>
            </a:xfrm>
            <a:custGeom>
              <a:rect b="b" l="l" r="r" t="t"/>
              <a:pathLst>
                <a:path extrusionOk="0" h="5621" w="5909">
                  <a:moveTo>
                    <a:pt x="2936" y="1"/>
                  </a:moveTo>
                  <a:cubicBezTo>
                    <a:pt x="1521" y="1"/>
                    <a:pt x="289" y="1087"/>
                    <a:pt x="139" y="2522"/>
                  </a:cubicBezTo>
                  <a:cubicBezTo>
                    <a:pt x="0" y="4074"/>
                    <a:pt x="1114" y="5446"/>
                    <a:pt x="2666" y="5605"/>
                  </a:cubicBezTo>
                  <a:cubicBezTo>
                    <a:pt x="2763" y="5615"/>
                    <a:pt x="2860" y="5620"/>
                    <a:pt x="2956" y="5620"/>
                  </a:cubicBezTo>
                  <a:cubicBezTo>
                    <a:pt x="4385" y="5620"/>
                    <a:pt x="5600" y="4534"/>
                    <a:pt x="5749" y="3099"/>
                  </a:cubicBezTo>
                  <a:cubicBezTo>
                    <a:pt x="5908" y="1547"/>
                    <a:pt x="4774" y="175"/>
                    <a:pt x="3223" y="15"/>
                  </a:cubicBezTo>
                  <a:cubicBezTo>
                    <a:pt x="3126" y="5"/>
                    <a:pt x="3031" y="1"/>
                    <a:pt x="2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2445825" y="1627000"/>
              <a:ext cx="161175" cy="141400"/>
            </a:xfrm>
            <a:custGeom>
              <a:rect b="b" l="l" r="r" t="t"/>
              <a:pathLst>
                <a:path extrusionOk="0" h="5656" w="6447">
                  <a:moveTo>
                    <a:pt x="3236" y="0"/>
                  </a:moveTo>
                  <a:cubicBezTo>
                    <a:pt x="2717" y="0"/>
                    <a:pt x="2189" y="144"/>
                    <a:pt x="1712" y="443"/>
                  </a:cubicBezTo>
                  <a:cubicBezTo>
                    <a:pt x="399" y="1279"/>
                    <a:pt x="1" y="3009"/>
                    <a:pt x="836" y="4342"/>
                  </a:cubicBezTo>
                  <a:cubicBezTo>
                    <a:pt x="1375" y="5189"/>
                    <a:pt x="2295" y="5655"/>
                    <a:pt x="3232" y="5655"/>
                  </a:cubicBezTo>
                  <a:cubicBezTo>
                    <a:pt x="3748" y="5655"/>
                    <a:pt x="4269" y="5514"/>
                    <a:pt x="4735" y="5217"/>
                  </a:cubicBezTo>
                  <a:cubicBezTo>
                    <a:pt x="6068" y="4382"/>
                    <a:pt x="6446" y="2631"/>
                    <a:pt x="5611" y="1318"/>
                  </a:cubicBezTo>
                  <a:cubicBezTo>
                    <a:pt x="5074" y="463"/>
                    <a:pt x="4169" y="0"/>
                    <a:pt x="3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2312350" y="1590850"/>
              <a:ext cx="167325" cy="141575"/>
            </a:xfrm>
            <a:custGeom>
              <a:rect b="b" l="l" r="r" t="t"/>
              <a:pathLst>
                <a:path extrusionOk="0" h="5663" w="6693">
                  <a:moveTo>
                    <a:pt x="3712" y="0"/>
                  </a:moveTo>
                  <a:cubicBezTo>
                    <a:pt x="1401" y="0"/>
                    <a:pt x="0" y="2714"/>
                    <a:pt x="1501" y="4594"/>
                  </a:cubicBezTo>
                  <a:cubicBezTo>
                    <a:pt x="2087" y="5329"/>
                    <a:pt x="2895" y="5662"/>
                    <a:pt x="3692" y="5662"/>
                  </a:cubicBezTo>
                  <a:cubicBezTo>
                    <a:pt x="5033" y="5662"/>
                    <a:pt x="6346" y="4721"/>
                    <a:pt x="6533" y="3162"/>
                  </a:cubicBezTo>
                  <a:cubicBezTo>
                    <a:pt x="6693" y="1611"/>
                    <a:pt x="5579" y="198"/>
                    <a:pt x="4047" y="19"/>
                  </a:cubicBezTo>
                  <a:cubicBezTo>
                    <a:pt x="3933" y="6"/>
                    <a:pt x="3821" y="0"/>
                    <a:pt x="37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2188225" y="1598350"/>
              <a:ext cx="170850" cy="141575"/>
            </a:xfrm>
            <a:custGeom>
              <a:rect b="b" l="l" r="r" t="t"/>
              <a:pathLst>
                <a:path extrusionOk="0" h="5663" w="6834">
                  <a:moveTo>
                    <a:pt x="3635" y="1"/>
                  </a:moveTo>
                  <a:cubicBezTo>
                    <a:pt x="3420" y="1"/>
                    <a:pt x="3202" y="26"/>
                    <a:pt x="2984" y="77"/>
                  </a:cubicBezTo>
                  <a:cubicBezTo>
                    <a:pt x="518" y="654"/>
                    <a:pt x="0" y="3916"/>
                    <a:pt x="2149" y="5229"/>
                  </a:cubicBezTo>
                  <a:cubicBezTo>
                    <a:pt x="2631" y="5528"/>
                    <a:pt x="3139" y="5662"/>
                    <a:pt x="3631" y="5662"/>
                  </a:cubicBezTo>
                  <a:cubicBezTo>
                    <a:pt x="5330" y="5662"/>
                    <a:pt x="6833" y="4064"/>
                    <a:pt x="6386" y="2166"/>
                  </a:cubicBezTo>
                  <a:cubicBezTo>
                    <a:pt x="6063" y="872"/>
                    <a:pt x="4909" y="1"/>
                    <a:pt x="36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2082800" y="1648375"/>
              <a:ext cx="160150" cy="141525"/>
            </a:xfrm>
            <a:custGeom>
              <a:rect b="b" l="l" r="r" t="t"/>
              <a:pathLst>
                <a:path extrusionOk="0" h="5661" w="6406">
                  <a:moveTo>
                    <a:pt x="3201" y="1"/>
                  </a:moveTo>
                  <a:cubicBezTo>
                    <a:pt x="2613" y="1"/>
                    <a:pt x="2020" y="184"/>
                    <a:pt x="1512" y="563"/>
                  </a:cubicBezTo>
                  <a:cubicBezTo>
                    <a:pt x="259" y="1498"/>
                    <a:pt x="0" y="3268"/>
                    <a:pt x="935" y="4521"/>
                  </a:cubicBezTo>
                  <a:cubicBezTo>
                    <a:pt x="1491" y="5267"/>
                    <a:pt x="2343" y="5660"/>
                    <a:pt x="3205" y="5660"/>
                  </a:cubicBezTo>
                  <a:cubicBezTo>
                    <a:pt x="3793" y="5660"/>
                    <a:pt x="4386" y="5477"/>
                    <a:pt x="4894" y="5098"/>
                  </a:cubicBezTo>
                  <a:cubicBezTo>
                    <a:pt x="6147" y="4163"/>
                    <a:pt x="6406" y="2393"/>
                    <a:pt x="5471" y="1140"/>
                  </a:cubicBezTo>
                  <a:cubicBezTo>
                    <a:pt x="4915" y="394"/>
                    <a:pt x="4063" y="1"/>
                    <a:pt x="32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1978675" y="1735425"/>
              <a:ext cx="184700" cy="141250"/>
            </a:xfrm>
            <a:custGeom>
              <a:rect b="b" l="l" r="r" t="t"/>
              <a:pathLst>
                <a:path extrusionOk="0" h="5650" w="7388">
                  <a:moveTo>
                    <a:pt x="3690" y="0"/>
                  </a:moveTo>
                  <a:cubicBezTo>
                    <a:pt x="2827" y="0"/>
                    <a:pt x="1976" y="394"/>
                    <a:pt x="1420" y="1139"/>
                  </a:cubicBezTo>
                  <a:cubicBezTo>
                    <a:pt x="1" y="3043"/>
                    <a:pt x="1404" y="5649"/>
                    <a:pt x="3654" y="5649"/>
                  </a:cubicBezTo>
                  <a:cubicBezTo>
                    <a:pt x="3801" y="5649"/>
                    <a:pt x="3952" y="5638"/>
                    <a:pt x="4106" y="5615"/>
                  </a:cubicBezTo>
                  <a:cubicBezTo>
                    <a:pt x="6592" y="5257"/>
                    <a:pt x="7388" y="2054"/>
                    <a:pt x="5379" y="562"/>
                  </a:cubicBezTo>
                  <a:cubicBezTo>
                    <a:pt x="4871" y="183"/>
                    <a:pt x="4278" y="0"/>
                    <a:pt x="36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1995275" y="1659375"/>
              <a:ext cx="736050" cy="728250"/>
            </a:xfrm>
            <a:custGeom>
              <a:rect b="b" l="l" r="r" t="t"/>
              <a:pathLst>
                <a:path extrusionOk="0" h="29130" w="29442">
                  <a:moveTo>
                    <a:pt x="14705" y="1"/>
                  </a:moveTo>
                  <a:cubicBezTo>
                    <a:pt x="6781" y="1"/>
                    <a:pt x="297" y="6328"/>
                    <a:pt x="139" y="14286"/>
                  </a:cubicBezTo>
                  <a:cubicBezTo>
                    <a:pt x="0" y="22323"/>
                    <a:pt x="6386" y="28967"/>
                    <a:pt x="14442" y="29126"/>
                  </a:cubicBezTo>
                  <a:cubicBezTo>
                    <a:pt x="14540" y="29128"/>
                    <a:pt x="14638" y="29129"/>
                    <a:pt x="14736" y="29129"/>
                  </a:cubicBezTo>
                  <a:cubicBezTo>
                    <a:pt x="22640" y="29129"/>
                    <a:pt x="29125" y="22802"/>
                    <a:pt x="29282" y="14843"/>
                  </a:cubicBezTo>
                  <a:cubicBezTo>
                    <a:pt x="29441" y="6807"/>
                    <a:pt x="23036" y="143"/>
                    <a:pt x="14999" y="3"/>
                  </a:cubicBezTo>
                  <a:cubicBezTo>
                    <a:pt x="14901" y="1"/>
                    <a:pt x="14803" y="1"/>
                    <a:pt x="14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2297125" y="699125"/>
              <a:ext cx="541625" cy="1277150"/>
            </a:xfrm>
            <a:custGeom>
              <a:rect b="b" l="l" r="r" t="t"/>
              <a:pathLst>
                <a:path extrusionOk="0" h="51086" w="21665">
                  <a:moveTo>
                    <a:pt x="14622" y="1"/>
                  </a:moveTo>
                  <a:lnTo>
                    <a:pt x="1" y="48996"/>
                  </a:lnTo>
                  <a:lnTo>
                    <a:pt x="7043" y="51085"/>
                  </a:lnTo>
                  <a:lnTo>
                    <a:pt x="21664" y="2109"/>
                  </a:lnTo>
                  <a:lnTo>
                    <a:pt x="1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2209600" y="2154775"/>
              <a:ext cx="190500" cy="128325"/>
            </a:xfrm>
            <a:custGeom>
              <a:rect b="b" l="l" r="r" t="t"/>
              <a:pathLst>
                <a:path extrusionOk="0" h="5133" w="7620">
                  <a:moveTo>
                    <a:pt x="916" y="1"/>
                  </a:moveTo>
                  <a:lnTo>
                    <a:pt x="1" y="3124"/>
                  </a:lnTo>
                  <a:lnTo>
                    <a:pt x="6685" y="5133"/>
                  </a:lnTo>
                  <a:lnTo>
                    <a:pt x="7620" y="2010"/>
                  </a:lnTo>
                  <a:lnTo>
                    <a:pt x="9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2190700" y="747375"/>
              <a:ext cx="475475" cy="1592425"/>
            </a:xfrm>
            <a:custGeom>
              <a:rect b="b" l="l" r="r" t="t"/>
              <a:pathLst>
                <a:path extrusionOk="0" fill="none" h="63697" w="19019">
                  <a:moveTo>
                    <a:pt x="1" y="63697"/>
                  </a:moveTo>
                  <a:lnTo>
                    <a:pt x="19018" y="0"/>
                  </a:lnTo>
                </a:path>
              </a:pathLst>
            </a:custGeom>
            <a:noFill/>
            <a:ln cap="flat" cmpd="sng" w="15425">
              <a:solidFill>
                <a:schemeClr val="accent5"/>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2219550" y="756325"/>
              <a:ext cx="475950" cy="1592425"/>
            </a:xfrm>
            <a:custGeom>
              <a:rect b="b" l="l" r="r" t="t"/>
              <a:pathLst>
                <a:path extrusionOk="0" fill="none" h="63697" w="19038">
                  <a:moveTo>
                    <a:pt x="1" y="63697"/>
                  </a:moveTo>
                  <a:lnTo>
                    <a:pt x="19038" y="0"/>
                  </a:lnTo>
                </a:path>
              </a:pathLst>
            </a:custGeom>
            <a:noFill/>
            <a:ln cap="flat" cmpd="sng" w="15425">
              <a:solidFill>
                <a:schemeClr val="accent5"/>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2248900" y="765275"/>
              <a:ext cx="475450" cy="1591925"/>
            </a:xfrm>
            <a:custGeom>
              <a:rect b="b" l="l" r="r" t="t"/>
              <a:pathLst>
                <a:path extrusionOk="0" fill="none" h="63677" w="19018">
                  <a:moveTo>
                    <a:pt x="0" y="63677"/>
                  </a:moveTo>
                  <a:lnTo>
                    <a:pt x="19018" y="0"/>
                  </a:lnTo>
                </a:path>
              </a:pathLst>
            </a:custGeom>
            <a:noFill/>
            <a:ln cap="flat" cmpd="sng" w="15425">
              <a:solidFill>
                <a:schemeClr val="accent5"/>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2278250" y="773725"/>
              <a:ext cx="475450" cy="1592425"/>
            </a:xfrm>
            <a:custGeom>
              <a:rect b="b" l="l" r="r" t="t"/>
              <a:pathLst>
                <a:path extrusionOk="0" fill="none" h="63697" w="19018">
                  <a:moveTo>
                    <a:pt x="0" y="63697"/>
                  </a:moveTo>
                  <a:lnTo>
                    <a:pt x="19017" y="0"/>
                  </a:lnTo>
                </a:path>
              </a:pathLst>
            </a:custGeom>
            <a:noFill/>
            <a:ln cap="flat" cmpd="sng" w="15425">
              <a:solidFill>
                <a:schemeClr val="accent5"/>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2307075" y="782675"/>
              <a:ext cx="475975" cy="1591950"/>
            </a:xfrm>
            <a:custGeom>
              <a:rect b="b" l="l" r="r" t="t"/>
              <a:pathLst>
                <a:path extrusionOk="0" fill="none" h="63678" w="19039">
                  <a:moveTo>
                    <a:pt x="1" y="63677"/>
                  </a:moveTo>
                  <a:lnTo>
                    <a:pt x="19038" y="1"/>
                  </a:lnTo>
                </a:path>
              </a:pathLst>
            </a:custGeom>
            <a:noFill/>
            <a:ln cap="flat" cmpd="sng" w="15425">
              <a:solidFill>
                <a:schemeClr val="accent5"/>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2336425" y="791125"/>
              <a:ext cx="475450" cy="1592450"/>
            </a:xfrm>
            <a:custGeom>
              <a:rect b="b" l="l" r="r" t="t"/>
              <a:pathLst>
                <a:path extrusionOk="0" fill="none" h="63698" w="19018">
                  <a:moveTo>
                    <a:pt x="0" y="63697"/>
                  </a:moveTo>
                  <a:lnTo>
                    <a:pt x="19018" y="1"/>
                  </a:lnTo>
                </a:path>
              </a:pathLst>
            </a:custGeom>
            <a:noFill/>
            <a:ln cap="flat" cmpd="sng" w="15425">
              <a:solidFill>
                <a:schemeClr val="accent5"/>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2625375" y="413675"/>
              <a:ext cx="348625" cy="396375"/>
            </a:xfrm>
            <a:custGeom>
              <a:rect b="b" l="l" r="r" t="t"/>
              <a:pathLst>
                <a:path extrusionOk="0" h="15855" w="13945">
                  <a:moveTo>
                    <a:pt x="13945" y="0"/>
                  </a:moveTo>
                  <a:lnTo>
                    <a:pt x="3282" y="2168"/>
                  </a:lnTo>
                  <a:lnTo>
                    <a:pt x="0" y="13109"/>
                  </a:lnTo>
                  <a:lnTo>
                    <a:pt x="9210" y="15855"/>
                  </a:lnTo>
                  <a:lnTo>
                    <a:pt x="139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2661175" y="684425"/>
              <a:ext cx="46775" cy="38900"/>
            </a:xfrm>
            <a:custGeom>
              <a:rect b="b" l="l" r="r" t="t"/>
              <a:pathLst>
                <a:path extrusionOk="0" h="1556" w="1871">
                  <a:moveTo>
                    <a:pt x="896" y="1"/>
                  </a:moveTo>
                  <a:cubicBezTo>
                    <a:pt x="559" y="1"/>
                    <a:pt x="258" y="221"/>
                    <a:pt x="160" y="549"/>
                  </a:cubicBezTo>
                  <a:cubicBezTo>
                    <a:pt x="0" y="1091"/>
                    <a:pt x="415" y="1556"/>
                    <a:pt x="904" y="1556"/>
                  </a:cubicBezTo>
                  <a:cubicBezTo>
                    <a:pt x="1025" y="1556"/>
                    <a:pt x="1151" y="1527"/>
                    <a:pt x="1274" y="1464"/>
                  </a:cubicBezTo>
                  <a:cubicBezTo>
                    <a:pt x="1870" y="1126"/>
                    <a:pt x="1771" y="230"/>
                    <a:pt x="1114" y="32"/>
                  </a:cubicBezTo>
                  <a:cubicBezTo>
                    <a:pt x="1041" y="11"/>
                    <a:pt x="968" y="1"/>
                    <a:pt x="8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2687550" y="595675"/>
              <a:ext cx="46750" cy="38825"/>
            </a:xfrm>
            <a:custGeom>
              <a:rect b="b" l="l" r="r" t="t"/>
              <a:pathLst>
                <a:path extrusionOk="0" h="1553" w="1870">
                  <a:moveTo>
                    <a:pt x="880" y="1"/>
                  </a:moveTo>
                  <a:cubicBezTo>
                    <a:pt x="558" y="1"/>
                    <a:pt x="255" y="221"/>
                    <a:pt x="159" y="558"/>
                  </a:cubicBezTo>
                  <a:cubicBezTo>
                    <a:pt x="0" y="1081"/>
                    <a:pt x="410" y="1553"/>
                    <a:pt x="894" y="1553"/>
                  </a:cubicBezTo>
                  <a:cubicBezTo>
                    <a:pt x="1018" y="1553"/>
                    <a:pt x="1147" y="1522"/>
                    <a:pt x="1273" y="1453"/>
                  </a:cubicBezTo>
                  <a:cubicBezTo>
                    <a:pt x="1870" y="1135"/>
                    <a:pt x="1790" y="240"/>
                    <a:pt x="1114" y="41"/>
                  </a:cubicBezTo>
                  <a:cubicBezTo>
                    <a:pt x="1036" y="14"/>
                    <a:pt x="958" y="1"/>
                    <a:pt x="8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a:off x="2715875" y="506975"/>
              <a:ext cx="41300" cy="38700"/>
            </a:xfrm>
            <a:custGeom>
              <a:rect b="b" l="l" r="r" t="t"/>
              <a:pathLst>
                <a:path extrusionOk="0" h="1548" w="1652">
                  <a:moveTo>
                    <a:pt x="843" y="0"/>
                  </a:moveTo>
                  <a:cubicBezTo>
                    <a:pt x="808" y="0"/>
                    <a:pt x="772" y="3"/>
                    <a:pt x="737" y="8"/>
                  </a:cubicBezTo>
                  <a:cubicBezTo>
                    <a:pt x="299" y="68"/>
                    <a:pt x="1" y="446"/>
                    <a:pt x="60" y="883"/>
                  </a:cubicBezTo>
                  <a:cubicBezTo>
                    <a:pt x="115" y="1265"/>
                    <a:pt x="435" y="1547"/>
                    <a:pt x="824" y="1547"/>
                  </a:cubicBezTo>
                  <a:cubicBezTo>
                    <a:pt x="861" y="1547"/>
                    <a:pt x="898" y="1545"/>
                    <a:pt x="936" y="1540"/>
                  </a:cubicBezTo>
                  <a:cubicBezTo>
                    <a:pt x="1353" y="1480"/>
                    <a:pt x="1652" y="1102"/>
                    <a:pt x="1592" y="664"/>
                  </a:cubicBezTo>
                  <a:cubicBezTo>
                    <a:pt x="1537" y="283"/>
                    <a:pt x="1217" y="0"/>
                    <a:pt x="8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2806400" y="728150"/>
              <a:ext cx="47250" cy="38650"/>
            </a:xfrm>
            <a:custGeom>
              <a:rect b="b" l="l" r="r" t="t"/>
              <a:pathLst>
                <a:path extrusionOk="0" h="1546" w="1890">
                  <a:moveTo>
                    <a:pt x="906" y="1"/>
                  </a:moveTo>
                  <a:cubicBezTo>
                    <a:pt x="572" y="1"/>
                    <a:pt x="273" y="209"/>
                    <a:pt x="159" y="550"/>
                  </a:cubicBezTo>
                  <a:cubicBezTo>
                    <a:pt x="1" y="1073"/>
                    <a:pt x="423" y="1545"/>
                    <a:pt x="902" y="1545"/>
                  </a:cubicBezTo>
                  <a:cubicBezTo>
                    <a:pt x="1025" y="1545"/>
                    <a:pt x="1152" y="1514"/>
                    <a:pt x="1273" y="1446"/>
                  </a:cubicBezTo>
                  <a:cubicBezTo>
                    <a:pt x="1890" y="1127"/>
                    <a:pt x="1790" y="212"/>
                    <a:pt x="1134" y="33"/>
                  </a:cubicBezTo>
                  <a:cubicBezTo>
                    <a:pt x="1057" y="11"/>
                    <a:pt x="981" y="1"/>
                    <a:pt x="9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2833250" y="639175"/>
              <a:ext cx="46775" cy="38900"/>
            </a:xfrm>
            <a:custGeom>
              <a:rect b="b" l="l" r="r" t="t"/>
              <a:pathLst>
                <a:path extrusionOk="0" h="1556" w="1871">
                  <a:moveTo>
                    <a:pt x="903" y="0"/>
                  </a:moveTo>
                  <a:cubicBezTo>
                    <a:pt x="573" y="0"/>
                    <a:pt x="258" y="220"/>
                    <a:pt x="159" y="549"/>
                  </a:cubicBezTo>
                  <a:cubicBezTo>
                    <a:pt x="0" y="1090"/>
                    <a:pt x="415" y="1556"/>
                    <a:pt x="904" y="1556"/>
                  </a:cubicBezTo>
                  <a:cubicBezTo>
                    <a:pt x="1025" y="1556"/>
                    <a:pt x="1151" y="1527"/>
                    <a:pt x="1273" y="1464"/>
                  </a:cubicBezTo>
                  <a:cubicBezTo>
                    <a:pt x="1870" y="1125"/>
                    <a:pt x="1771" y="230"/>
                    <a:pt x="1114" y="31"/>
                  </a:cubicBezTo>
                  <a:cubicBezTo>
                    <a:pt x="1045" y="10"/>
                    <a:pt x="974" y="0"/>
                    <a:pt x="9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2859625" y="550625"/>
              <a:ext cx="46750" cy="38625"/>
            </a:xfrm>
            <a:custGeom>
              <a:rect b="b" l="l" r="r" t="t"/>
              <a:pathLst>
                <a:path extrusionOk="0" h="1545" w="1870">
                  <a:moveTo>
                    <a:pt x="893" y="0"/>
                  </a:moveTo>
                  <a:cubicBezTo>
                    <a:pt x="566" y="0"/>
                    <a:pt x="256" y="208"/>
                    <a:pt x="159" y="550"/>
                  </a:cubicBezTo>
                  <a:cubicBezTo>
                    <a:pt x="0" y="1072"/>
                    <a:pt x="410" y="1545"/>
                    <a:pt x="894" y="1545"/>
                  </a:cubicBezTo>
                  <a:cubicBezTo>
                    <a:pt x="1018" y="1545"/>
                    <a:pt x="1147" y="1514"/>
                    <a:pt x="1273" y="1445"/>
                  </a:cubicBezTo>
                  <a:cubicBezTo>
                    <a:pt x="1869" y="1127"/>
                    <a:pt x="1790" y="211"/>
                    <a:pt x="1114" y="32"/>
                  </a:cubicBezTo>
                  <a:cubicBezTo>
                    <a:pt x="1041" y="11"/>
                    <a:pt x="966" y="0"/>
                    <a:pt x="8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2140475" y="2322375"/>
              <a:ext cx="199450" cy="224800"/>
            </a:xfrm>
            <a:custGeom>
              <a:rect b="b" l="l" r="r" t="t"/>
              <a:pathLst>
                <a:path extrusionOk="0" h="8992" w="7978">
                  <a:moveTo>
                    <a:pt x="2189" y="0"/>
                  </a:moveTo>
                  <a:lnTo>
                    <a:pt x="1" y="7281"/>
                  </a:lnTo>
                  <a:lnTo>
                    <a:pt x="5790" y="8992"/>
                  </a:lnTo>
                  <a:lnTo>
                    <a:pt x="7978" y="1731"/>
                  </a:lnTo>
                  <a:lnTo>
                    <a:pt x="21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8"/>
          <p:cNvGrpSpPr/>
          <p:nvPr/>
        </p:nvGrpSpPr>
        <p:grpSpPr>
          <a:xfrm rot="-5725037">
            <a:off x="1646307" y="3571905"/>
            <a:ext cx="1019447" cy="2149344"/>
            <a:chOff x="1774450" y="3086750"/>
            <a:chExt cx="675875" cy="1424900"/>
          </a:xfrm>
        </p:grpSpPr>
        <p:sp>
          <p:nvSpPr>
            <p:cNvPr id="714" name="Google Shape;714;p38"/>
            <p:cNvSpPr/>
            <p:nvPr/>
          </p:nvSpPr>
          <p:spPr>
            <a:xfrm>
              <a:off x="1816225" y="3431400"/>
              <a:ext cx="538125" cy="159150"/>
            </a:xfrm>
            <a:custGeom>
              <a:rect b="b" l="l" r="r" t="t"/>
              <a:pathLst>
                <a:path extrusionOk="0" h="6366" w="21525">
                  <a:moveTo>
                    <a:pt x="418" y="0"/>
                  </a:moveTo>
                  <a:lnTo>
                    <a:pt x="1" y="4377"/>
                  </a:lnTo>
                  <a:lnTo>
                    <a:pt x="21127" y="6366"/>
                  </a:lnTo>
                  <a:lnTo>
                    <a:pt x="21525" y="1989"/>
                  </a:lnTo>
                  <a:lnTo>
                    <a:pt x="4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2333950" y="3522900"/>
              <a:ext cx="60675" cy="59700"/>
            </a:xfrm>
            <a:custGeom>
              <a:rect b="b" l="l" r="r" t="t"/>
              <a:pathLst>
                <a:path extrusionOk="0" h="2388" w="2427">
                  <a:moveTo>
                    <a:pt x="199" y="0"/>
                  </a:moveTo>
                  <a:lnTo>
                    <a:pt x="0" y="2189"/>
                  </a:lnTo>
                  <a:lnTo>
                    <a:pt x="2228" y="2388"/>
                  </a:lnTo>
                  <a:lnTo>
                    <a:pt x="2427" y="199"/>
                  </a:lnTo>
                  <a:lnTo>
                    <a:pt x="1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2401575" y="3506500"/>
              <a:ext cx="48750" cy="73125"/>
            </a:xfrm>
            <a:custGeom>
              <a:rect b="b" l="l" r="r" t="t"/>
              <a:pathLst>
                <a:path extrusionOk="0" h="2925" w="1950">
                  <a:moveTo>
                    <a:pt x="259" y="0"/>
                  </a:moveTo>
                  <a:lnTo>
                    <a:pt x="0" y="2765"/>
                  </a:lnTo>
                  <a:lnTo>
                    <a:pt x="1691" y="2924"/>
                  </a:lnTo>
                  <a:lnTo>
                    <a:pt x="1950" y="159"/>
                  </a:lnTo>
                  <a:lnTo>
                    <a:pt x="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1795350" y="3653700"/>
              <a:ext cx="538125" cy="159150"/>
            </a:xfrm>
            <a:custGeom>
              <a:rect b="b" l="l" r="r" t="t"/>
              <a:pathLst>
                <a:path extrusionOk="0" h="6366" w="21525">
                  <a:moveTo>
                    <a:pt x="398" y="0"/>
                  </a:moveTo>
                  <a:lnTo>
                    <a:pt x="0" y="4377"/>
                  </a:lnTo>
                  <a:lnTo>
                    <a:pt x="21126" y="6366"/>
                  </a:lnTo>
                  <a:lnTo>
                    <a:pt x="21524" y="1990"/>
                  </a:lnTo>
                  <a:lnTo>
                    <a:pt x="3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2325975" y="3730775"/>
              <a:ext cx="60700" cy="59700"/>
            </a:xfrm>
            <a:custGeom>
              <a:rect b="b" l="l" r="r" t="t"/>
              <a:pathLst>
                <a:path extrusionOk="0" h="2388" w="2428">
                  <a:moveTo>
                    <a:pt x="200" y="1"/>
                  </a:moveTo>
                  <a:lnTo>
                    <a:pt x="1" y="2189"/>
                  </a:lnTo>
                  <a:lnTo>
                    <a:pt x="2209" y="2388"/>
                  </a:lnTo>
                  <a:lnTo>
                    <a:pt x="2428" y="200"/>
                  </a:lnTo>
                  <a:lnTo>
                    <a:pt x="2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2380675" y="3728800"/>
              <a:ext cx="48775" cy="72625"/>
            </a:xfrm>
            <a:custGeom>
              <a:rect b="b" l="l" r="r" t="t"/>
              <a:pathLst>
                <a:path extrusionOk="0" h="2905" w="1951">
                  <a:moveTo>
                    <a:pt x="260" y="0"/>
                  </a:moveTo>
                  <a:lnTo>
                    <a:pt x="1" y="2745"/>
                  </a:lnTo>
                  <a:lnTo>
                    <a:pt x="1692" y="2904"/>
                  </a:lnTo>
                  <a:lnTo>
                    <a:pt x="1950" y="159"/>
                  </a:lnTo>
                  <a:lnTo>
                    <a:pt x="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1774450" y="3875500"/>
              <a:ext cx="538125" cy="159175"/>
            </a:xfrm>
            <a:custGeom>
              <a:rect b="b" l="l" r="r" t="t"/>
              <a:pathLst>
                <a:path extrusionOk="0" h="6367" w="21525">
                  <a:moveTo>
                    <a:pt x="399" y="0"/>
                  </a:moveTo>
                  <a:lnTo>
                    <a:pt x="1" y="4377"/>
                  </a:lnTo>
                  <a:lnTo>
                    <a:pt x="21107" y="6366"/>
                  </a:lnTo>
                  <a:lnTo>
                    <a:pt x="21525" y="1990"/>
                  </a:lnTo>
                  <a:lnTo>
                    <a:pt x="3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2305100" y="3952575"/>
              <a:ext cx="60700" cy="60200"/>
            </a:xfrm>
            <a:custGeom>
              <a:rect b="b" l="l" r="r" t="t"/>
              <a:pathLst>
                <a:path extrusionOk="0" h="2408" w="2428">
                  <a:moveTo>
                    <a:pt x="199" y="1"/>
                  </a:moveTo>
                  <a:lnTo>
                    <a:pt x="0" y="2209"/>
                  </a:lnTo>
                  <a:lnTo>
                    <a:pt x="2208" y="2408"/>
                  </a:lnTo>
                  <a:lnTo>
                    <a:pt x="2427" y="220"/>
                  </a:lnTo>
                  <a:lnTo>
                    <a:pt x="1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2359800" y="3951100"/>
              <a:ext cx="48750" cy="72625"/>
            </a:xfrm>
            <a:custGeom>
              <a:rect b="b" l="l" r="r" t="t"/>
              <a:pathLst>
                <a:path extrusionOk="0" h="2905" w="1950">
                  <a:moveTo>
                    <a:pt x="259" y="0"/>
                  </a:moveTo>
                  <a:lnTo>
                    <a:pt x="0" y="2745"/>
                  </a:lnTo>
                  <a:lnTo>
                    <a:pt x="1691" y="2904"/>
                  </a:lnTo>
                  <a:lnTo>
                    <a:pt x="1950" y="159"/>
                  </a:lnTo>
                  <a:lnTo>
                    <a:pt x="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1852525" y="3287925"/>
              <a:ext cx="286000" cy="942675"/>
            </a:xfrm>
            <a:custGeom>
              <a:rect b="b" l="l" r="r" t="t"/>
              <a:pathLst>
                <a:path extrusionOk="0" h="37707" w="11440">
                  <a:moveTo>
                    <a:pt x="8934" y="0"/>
                  </a:moveTo>
                  <a:cubicBezTo>
                    <a:pt x="5689" y="0"/>
                    <a:pt x="2905" y="2486"/>
                    <a:pt x="2587" y="5799"/>
                  </a:cubicBezTo>
                  <a:lnTo>
                    <a:pt x="240" y="30685"/>
                  </a:lnTo>
                  <a:cubicBezTo>
                    <a:pt x="1" y="33311"/>
                    <a:pt x="1572" y="35757"/>
                    <a:pt x="4039" y="36653"/>
                  </a:cubicBezTo>
                  <a:lnTo>
                    <a:pt x="6963" y="37707"/>
                  </a:lnTo>
                  <a:lnTo>
                    <a:pt x="7600" y="35936"/>
                  </a:lnTo>
                  <a:lnTo>
                    <a:pt x="6048" y="35379"/>
                  </a:lnTo>
                  <a:cubicBezTo>
                    <a:pt x="3562" y="34484"/>
                    <a:pt x="2010" y="32018"/>
                    <a:pt x="2249" y="29392"/>
                  </a:cubicBezTo>
                  <a:lnTo>
                    <a:pt x="4278" y="7848"/>
                  </a:lnTo>
                  <a:cubicBezTo>
                    <a:pt x="4596" y="4536"/>
                    <a:pt x="7378" y="2069"/>
                    <a:pt x="10621" y="2069"/>
                  </a:cubicBezTo>
                  <a:cubicBezTo>
                    <a:pt x="10826" y="2069"/>
                    <a:pt x="11032" y="2079"/>
                    <a:pt x="11240" y="2099"/>
                  </a:cubicBezTo>
                  <a:lnTo>
                    <a:pt x="11439" y="209"/>
                  </a:lnTo>
                  <a:lnTo>
                    <a:pt x="9549" y="30"/>
                  </a:lnTo>
                  <a:cubicBezTo>
                    <a:pt x="9343" y="10"/>
                    <a:pt x="9138" y="0"/>
                    <a:pt x="89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2015150" y="3284175"/>
              <a:ext cx="232775" cy="1001625"/>
            </a:xfrm>
            <a:custGeom>
              <a:rect b="b" l="l" r="r" t="t"/>
              <a:pathLst>
                <a:path extrusionOk="0" h="40065" w="9311">
                  <a:moveTo>
                    <a:pt x="4576" y="1"/>
                  </a:moveTo>
                  <a:lnTo>
                    <a:pt x="1" y="39448"/>
                  </a:lnTo>
                  <a:lnTo>
                    <a:pt x="6426" y="40065"/>
                  </a:lnTo>
                  <a:lnTo>
                    <a:pt x="9311" y="439"/>
                  </a:lnTo>
                  <a:lnTo>
                    <a:pt x="4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1906750" y="4270375"/>
              <a:ext cx="341175" cy="212875"/>
            </a:xfrm>
            <a:custGeom>
              <a:rect b="b" l="l" r="r" t="t"/>
              <a:pathLst>
                <a:path extrusionOk="0" h="8515" w="13647">
                  <a:moveTo>
                    <a:pt x="4337" y="0"/>
                  </a:moveTo>
                  <a:lnTo>
                    <a:pt x="0" y="7221"/>
                  </a:lnTo>
                  <a:lnTo>
                    <a:pt x="13647" y="8514"/>
                  </a:lnTo>
                  <a:lnTo>
                    <a:pt x="10762" y="617"/>
                  </a:lnTo>
                  <a:lnTo>
                    <a:pt x="4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2151425" y="3137975"/>
              <a:ext cx="86550" cy="155200"/>
            </a:xfrm>
            <a:custGeom>
              <a:rect b="b" l="l" r="r" t="t"/>
              <a:pathLst>
                <a:path extrusionOk="0" h="6208" w="3462">
                  <a:moveTo>
                    <a:pt x="557" y="1"/>
                  </a:moveTo>
                  <a:lnTo>
                    <a:pt x="0" y="5929"/>
                  </a:lnTo>
                  <a:lnTo>
                    <a:pt x="2905" y="6207"/>
                  </a:lnTo>
                  <a:lnTo>
                    <a:pt x="3462" y="279"/>
                  </a:lnTo>
                  <a:lnTo>
                    <a:pt x="5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2164350" y="3086750"/>
              <a:ext cx="86075" cy="56725"/>
            </a:xfrm>
            <a:custGeom>
              <a:rect b="b" l="l" r="r" t="t"/>
              <a:pathLst>
                <a:path extrusionOk="0" h="2269" w="3443">
                  <a:moveTo>
                    <a:pt x="1" y="1"/>
                  </a:moveTo>
                  <a:lnTo>
                    <a:pt x="697" y="2109"/>
                  </a:lnTo>
                  <a:lnTo>
                    <a:pt x="2348" y="2268"/>
                  </a:lnTo>
                  <a:lnTo>
                    <a:pt x="3442" y="31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1904750" y="4422000"/>
              <a:ext cx="345675" cy="89650"/>
            </a:xfrm>
            <a:custGeom>
              <a:rect b="b" l="l" r="r" t="t"/>
              <a:pathLst>
                <a:path extrusionOk="0" h="3586" w="13827">
                  <a:moveTo>
                    <a:pt x="4593" y="0"/>
                  </a:moveTo>
                  <a:cubicBezTo>
                    <a:pt x="2024" y="0"/>
                    <a:pt x="157" y="437"/>
                    <a:pt x="80" y="1156"/>
                  </a:cubicBezTo>
                  <a:cubicBezTo>
                    <a:pt x="1" y="2071"/>
                    <a:pt x="2985" y="3126"/>
                    <a:pt x="6764" y="3464"/>
                  </a:cubicBezTo>
                  <a:cubicBezTo>
                    <a:pt x="7631" y="3546"/>
                    <a:pt x="8464" y="3586"/>
                    <a:pt x="9233" y="3586"/>
                  </a:cubicBezTo>
                  <a:cubicBezTo>
                    <a:pt x="11802" y="3586"/>
                    <a:pt x="13665" y="3149"/>
                    <a:pt x="13727" y="2429"/>
                  </a:cubicBezTo>
                  <a:cubicBezTo>
                    <a:pt x="13826" y="1514"/>
                    <a:pt x="10842" y="480"/>
                    <a:pt x="7063" y="122"/>
                  </a:cubicBezTo>
                  <a:cubicBezTo>
                    <a:pt x="6196" y="39"/>
                    <a:pt x="5363" y="0"/>
                    <a:pt x="4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2095225" y="3289650"/>
              <a:ext cx="93525" cy="988700"/>
            </a:xfrm>
            <a:custGeom>
              <a:rect b="b" l="l" r="r" t="t"/>
              <a:pathLst>
                <a:path extrusionOk="0" fill="none" h="39548" w="3741">
                  <a:moveTo>
                    <a:pt x="3740" y="1"/>
                  </a:moveTo>
                  <a:lnTo>
                    <a:pt x="1" y="39548"/>
                  </a:lnTo>
                </a:path>
              </a:pathLst>
            </a:custGeom>
            <a:solidFill>
              <a:schemeClr val="dk1"/>
            </a:solid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2084775" y="3390125"/>
              <a:ext cx="70150" cy="744500"/>
            </a:xfrm>
            <a:custGeom>
              <a:rect b="b" l="l" r="r" t="t"/>
              <a:pathLst>
                <a:path extrusionOk="0" fill="none" h="29780" w="2806">
                  <a:moveTo>
                    <a:pt x="2806" y="0"/>
                  </a:moveTo>
                  <a:lnTo>
                    <a:pt x="1" y="29780"/>
                  </a:lnTo>
                </a:path>
              </a:pathLst>
            </a:custGeom>
            <a:solidFill>
              <a:schemeClr val="dk1"/>
            </a:solid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1909725" y="4070950"/>
              <a:ext cx="147225" cy="13950"/>
            </a:xfrm>
            <a:custGeom>
              <a:rect b="b" l="l" r="r" t="t"/>
              <a:pathLst>
                <a:path extrusionOk="0" fill="none" h="558" w="5889">
                  <a:moveTo>
                    <a:pt x="5889" y="557"/>
                  </a:moveTo>
                  <a:lnTo>
                    <a:pt x="1" y="0"/>
                  </a:lnTo>
                </a:path>
              </a:pathLst>
            </a:custGeom>
            <a:solidFill>
              <a:schemeClr val="accent2"/>
            </a:solidFill>
            <a:ln cap="flat" cmpd="sng" w="21875">
              <a:solidFill>
                <a:schemeClr val="accen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1975375" y="3373200"/>
              <a:ext cx="147225" cy="13950"/>
            </a:xfrm>
            <a:custGeom>
              <a:rect b="b" l="l" r="r" t="t"/>
              <a:pathLst>
                <a:path extrusionOk="0" fill="none" h="558" w="5889">
                  <a:moveTo>
                    <a:pt x="5889" y="558"/>
                  </a:moveTo>
                  <a:lnTo>
                    <a:pt x="0" y="1"/>
                  </a:lnTo>
                </a:path>
              </a:pathLst>
            </a:custGeom>
            <a:solidFill>
              <a:schemeClr val="accent2"/>
            </a:solidFill>
            <a:ln cap="flat" cmpd="sng" w="21875">
              <a:solidFill>
                <a:schemeClr val="accen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38"/>
          <p:cNvGrpSpPr/>
          <p:nvPr/>
        </p:nvGrpSpPr>
        <p:grpSpPr>
          <a:xfrm flipH="1">
            <a:off x="7511100" y="2583600"/>
            <a:ext cx="1410075" cy="1798775"/>
            <a:chOff x="2734300" y="2694150"/>
            <a:chExt cx="1410075" cy="1798775"/>
          </a:xfrm>
        </p:grpSpPr>
        <p:sp>
          <p:nvSpPr>
            <p:cNvPr id="734" name="Google Shape;734;p38"/>
            <p:cNvSpPr/>
            <p:nvPr/>
          </p:nvSpPr>
          <p:spPr>
            <a:xfrm>
              <a:off x="3049475" y="2987925"/>
              <a:ext cx="193475" cy="1095600"/>
            </a:xfrm>
            <a:custGeom>
              <a:rect b="b" l="l" r="r" t="t"/>
              <a:pathLst>
                <a:path extrusionOk="0" fill="none" h="43824" w="7739">
                  <a:moveTo>
                    <a:pt x="7738" y="0"/>
                  </a:moveTo>
                  <a:lnTo>
                    <a:pt x="0" y="42053"/>
                  </a:lnTo>
                  <a:lnTo>
                    <a:pt x="5630" y="43824"/>
                  </a:lnTo>
                </a:path>
              </a:pathLst>
            </a:custGeom>
            <a:solidFill>
              <a:schemeClr val="dk1"/>
            </a:solidFill>
            <a:ln cap="flat" cmpd="sng" w="34325">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2734300" y="2694150"/>
              <a:ext cx="1410075" cy="1798775"/>
            </a:xfrm>
            <a:custGeom>
              <a:rect b="b" l="l" r="r" t="t"/>
              <a:pathLst>
                <a:path extrusionOk="0" h="71951" w="56403">
                  <a:moveTo>
                    <a:pt x="13991" y="0"/>
                  </a:moveTo>
                  <a:cubicBezTo>
                    <a:pt x="10372" y="0"/>
                    <a:pt x="7236" y="373"/>
                    <a:pt x="7236" y="373"/>
                  </a:cubicBezTo>
                  <a:lnTo>
                    <a:pt x="7415" y="2620"/>
                  </a:lnTo>
                  <a:cubicBezTo>
                    <a:pt x="7415" y="2620"/>
                    <a:pt x="11095" y="3237"/>
                    <a:pt x="13661" y="3854"/>
                  </a:cubicBezTo>
                  <a:cubicBezTo>
                    <a:pt x="14159" y="3973"/>
                    <a:pt x="14417" y="4590"/>
                    <a:pt x="13940" y="4729"/>
                  </a:cubicBezTo>
                  <a:cubicBezTo>
                    <a:pt x="1" y="8735"/>
                    <a:pt x="3504" y="14406"/>
                    <a:pt x="12949" y="14406"/>
                  </a:cubicBezTo>
                  <a:cubicBezTo>
                    <a:pt x="15137" y="14406"/>
                    <a:pt x="17643" y="14102"/>
                    <a:pt x="20325" y="13402"/>
                  </a:cubicBezTo>
                  <a:cubicBezTo>
                    <a:pt x="20421" y="13377"/>
                    <a:pt x="20511" y="13365"/>
                    <a:pt x="20596" y="13365"/>
                  </a:cubicBezTo>
                  <a:cubicBezTo>
                    <a:pt x="25975" y="13365"/>
                    <a:pt x="7139" y="64009"/>
                    <a:pt x="20027" y="71628"/>
                  </a:cubicBezTo>
                  <a:cubicBezTo>
                    <a:pt x="20401" y="71849"/>
                    <a:pt x="20875" y="71951"/>
                    <a:pt x="21433" y="71951"/>
                  </a:cubicBezTo>
                  <a:cubicBezTo>
                    <a:pt x="27683" y="71951"/>
                    <a:pt x="44448" y="59163"/>
                    <a:pt x="48155" y="56132"/>
                  </a:cubicBezTo>
                  <a:cubicBezTo>
                    <a:pt x="56403" y="49353"/>
                    <a:pt x="43458" y="33859"/>
                    <a:pt x="39672" y="33859"/>
                  </a:cubicBezTo>
                  <a:cubicBezTo>
                    <a:pt x="39458" y="33859"/>
                    <a:pt x="39274" y="33908"/>
                    <a:pt x="39124" y="34011"/>
                  </a:cubicBezTo>
                  <a:cubicBezTo>
                    <a:pt x="36381" y="35918"/>
                    <a:pt x="29757" y="52816"/>
                    <a:pt x="27494" y="52816"/>
                  </a:cubicBezTo>
                  <a:cubicBezTo>
                    <a:pt x="27443" y="52816"/>
                    <a:pt x="27394" y="52808"/>
                    <a:pt x="27347" y="52790"/>
                  </a:cubicBezTo>
                  <a:cubicBezTo>
                    <a:pt x="25219" y="51994"/>
                    <a:pt x="30570" y="17122"/>
                    <a:pt x="29377" y="11572"/>
                  </a:cubicBezTo>
                  <a:cubicBezTo>
                    <a:pt x="28705" y="8512"/>
                    <a:pt x="26448" y="7599"/>
                    <a:pt x="23825" y="7599"/>
                  </a:cubicBezTo>
                  <a:cubicBezTo>
                    <a:pt x="19941" y="7599"/>
                    <a:pt x="15253" y="9602"/>
                    <a:pt x="13722" y="9602"/>
                  </a:cubicBezTo>
                  <a:cubicBezTo>
                    <a:pt x="13316" y="9602"/>
                    <a:pt x="13132" y="9461"/>
                    <a:pt x="13244" y="9106"/>
                  </a:cubicBezTo>
                  <a:cubicBezTo>
                    <a:pt x="14079" y="6519"/>
                    <a:pt x="26512" y="7474"/>
                    <a:pt x="24582" y="2998"/>
                  </a:cubicBezTo>
                  <a:cubicBezTo>
                    <a:pt x="23523" y="552"/>
                    <a:pt x="18398" y="0"/>
                    <a:pt x="139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3695975" y="3563775"/>
              <a:ext cx="302400" cy="425300"/>
            </a:xfrm>
            <a:custGeom>
              <a:rect b="b" l="l" r="r" t="t"/>
              <a:pathLst>
                <a:path extrusionOk="0" h="17012" w="12096">
                  <a:moveTo>
                    <a:pt x="1654" y="1"/>
                  </a:moveTo>
                  <a:cubicBezTo>
                    <a:pt x="1504" y="1"/>
                    <a:pt x="1370" y="34"/>
                    <a:pt x="1254" y="102"/>
                  </a:cubicBezTo>
                  <a:cubicBezTo>
                    <a:pt x="0" y="818"/>
                    <a:pt x="1134" y="5154"/>
                    <a:pt x="3800" y="9789"/>
                  </a:cubicBezTo>
                  <a:cubicBezTo>
                    <a:pt x="6195" y="14004"/>
                    <a:pt x="9015" y="17011"/>
                    <a:pt x="10457" y="17011"/>
                  </a:cubicBezTo>
                  <a:cubicBezTo>
                    <a:pt x="10608" y="17011"/>
                    <a:pt x="10743" y="16979"/>
                    <a:pt x="10862" y="16911"/>
                  </a:cubicBezTo>
                  <a:cubicBezTo>
                    <a:pt x="12095" y="16195"/>
                    <a:pt x="10961" y="11858"/>
                    <a:pt x="8316" y="7223"/>
                  </a:cubicBezTo>
                  <a:cubicBezTo>
                    <a:pt x="5902" y="3009"/>
                    <a:pt x="3081" y="1"/>
                    <a:pt x="1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a:off x="3436875" y="3193725"/>
              <a:ext cx="74575" cy="62925"/>
            </a:xfrm>
            <a:custGeom>
              <a:rect b="b" l="l" r="r" t="t"/>
              <a:pathLst>
                <a:path extrusionOk="0" h="2517" w="2983">
                  <a:moveTo>
                    <a:pt x="1313" y="0"/>
                  </a:moveTo>
                  <a:cubicBezTo>
                    <a:pt x="1280" y="0"/>
                    <a:pt x="1247" y="1"/>
                    <a:pt x="1214" y="4"/>
                  </a:cubicBezTo>
                  <a:cubicBezTo>
                    <a:pt x="518" y="44"/>
                    <a:pt x="0" y="660"/>
                    <a:pt x="60" y="1357"/>
                  </a:cubicBezTo>
                  <a:cubicBezTo>
                    <a:pt x="124" y="2072"/>
                    <a:pt x="721" y="2517"/>
                    <a:pt x="1330" y="2517"/>
                  </a:cubicBezTo>
                  <a:cubicBezTo>
                    <a:pt x="1669" y="2517"/>
                    <a:pt x="2012" y="2379"/>
                    <a:pt x="2268" y="2073"/>
                  </a:cubicBezTo>
                  <a:cubicBezTo>
                    <a:pt x="2982" y="1243"/>
                    <a:pt x="2385" y="0"/>
                    <a:pt x="1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a:off x="3419975" y="3332975"/>
              <a:ext cx="74575" cy="62925"/>
            </a:xfrm>
            <a:custGeom>
              <a:rect b="b" l="l" r="r" t="t"/>
              <a:pathLst>
                <a:path extrusionOk="0" h="2517" w="2983">
                  <a:moveTo>
                    <a:pt x="1311" y="0"/>
                  </a:moveTo>
                  <a:cubicBezTo>
                    <a:pt x="1279" y="0"/>
                    <a:pt x="1246" y="1"/>
                    <a:pt x="1214" y="4"/>
                  </a:cubicBezTo>
                  <a:cubicBezTo>
                    <a:pt x="517" y="63"/>
                    <a:pt x="0" y="660"/>
                    <a:pt x="60" y="1357"/>
                  </a:cubicBezTo>
                  <a:cubicBezTo>
                    <a:pt x="111" y="2072"/>
                    <a:pt x="703" y="2517"/>
                    <a:pt x="1316" y="2517"/>
                  </a:cubicBezTo>
                  <a:cubicBezTo>
                    <a:pt x="1657" y="2517"/>
                    <a:pt x="2004" y="2379"/>
                    <a:pt x="2268" y="2073"/>
                  </a:cubicBezTo>
                  <a:cubicBezTo>
                    <a:pt x="2982" y="1243"/>
                    <a:pt x="2366" y="0"/>
                    <a:pt x="1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a:off x="3408025" y="3471600"/>
              <a:ext cx="70650" cy="63125"/>
            </a:xfrm>
            <a:custGeom>
              <a:rect b="b" l="l" r="r" t="t"/>
              <a:pathLst>
                <a:path extrusionOk="0" h="2525" w="2826">
                  <a:moveTo>
                    <a:pt x="1417" y="0"/>
                  </a:moveTo>
                  <a:cubicBezTo>
                    <a:pt x="1064" y="0"/>
                    <a:pt x="710" y="151"/>
                    <a:pt x="458" y="447"/>
                  </a:cubicBezTo>
                  <a:cubicBezTo>
                    <a:pt x="1" y="964"/>
                    <a:pt x="60" y="1759"/>
                    <a:pt x="597" y="2217"/>
                  </a:cubicBezTo>
                  <a:cubicBezTo>
                    <a:pt x="830" y="2423"/>
                    <a:pt x="1119" y="2524"/>
                    <a:pt x="1409" y="2524"/>
                  </a:cubicBezTo>
                  <a:cubicBezTo>
                    <a:pt x="1762" y="2524"/>
                    <a:pt x="2116" y="2373"/>
                    <a:pt x="2368" y="2078"/>
                  </a:cubicBezTo>
                  <a:cubicBezTo>
                    <a:pt x="2825" y="1561"/>
                    <a:pt x="2766" y="765"/>
                    <a:pt x="2229" y="307"/>
                  </a:cubicBezTo>
                  <a:cubicBezTo>
                    <a:pt x="1996" y="101"/>
                    <a:pt x="1707" y="0"/>
                    <a:pt x="1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3399075" y="3635850"/>
              <a:ext cx="74100" cy="63050"/>
            </a:xfrm>
            <a:custGeom>
              <a:rect b="b" l="l" r="r" t="t"/>
              <a:pathLst>
                <a:path extrusionOk="0" h="2522" w="2964">
                  <a:moveTo>
                    <a:pt x="1292" y="0"/>
                  </a:moveTo>
                  <a:cubicBezTo>
                    <a:pt x="1260" y="0"/>
                    <a:pt x="1227" y="1"/>
                    <a:pt x="1194" y="3"/>
                  </a:cubicBezTo>
                  <a:cubicBezTo>
                    <a:pt x="518" y="63"/>
                    <a:pt x="1" y="660"/>
                    <a:pt x="40" y="1356"/>
                  </a:cubicBezTo>
                  <a:cubicBezTo>
                    <a:pt x="92" y="2076"/>
                    <a:pt x="691" y="2522"/>
                    <a:pt x="1308" y="2522"/>
                  </a:cubicBezTo>
                  <a:cubicBezTo>
                    <a:pt x="1645" y="2522"/>
                    <a:pt x="1988" y="2388"/>
                    <a:pt x="2248" y="2092"/>
                  </a:cubicBezTo>
                  <a:cubicBezTo>
                    <a:pt x="2963" y="1262"/>
                    <a:pt x="2365" y="0"/>
                    <a:pt x="1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3376200" y="3778900"/>
              <a:ext cx="70150" cy="62775"/>
            </a:xfrm>
            <a:custGeom>
              <a:rect b="b" l="l" r="r" t="t"/>
              <a:pathLst>
                <a:path extrusionOk="0" h="2511" w="2806">
                  <a:moveTo>
                    <a:pt x="1389" y="0"/>
                  </a:moveTo>
                  <a:cubicBezTo>
                    <a:pt x="1038" y="0"/>
                    <a:pt x="688" y="146"/>
                    <a:pt x="438" y="428"/>
                  </a:cubicBezTo>
                  <a:cubicBezTo>
                    <a:pt x="0" y="965"/>
                    <a:pt x="60" y="1761"/>
                    <a:pt x="577" y="2219"/>
                  </a:cubicBezTo>
                  <a:cubicBezTo>
                    <a:pt x="818" y="2415"/>
                    <a:pt x="1111" y="2511"/>
                    <a:pt x="1400" y="2511"/>
                  </a:cubicBezTo>
                  <a:cubicBezTo>
                    <a:pt x="1756" y="2511"/>
                    <a:pt x="2106" y="2365"/>
                    <a:pt x="2348" y="2079"/>
                  </a:cubicBezTo>
                  <a:cubicBezTo>
                    <a:pt x="2805" y="1542"/>
                    <a:pt x="2746" y="747"/>
                    <a:pt x="2209" y="309"/>
                  </a:cubicBezTo>
                  <a:cubicBezTo>
                    <a:pt x="1974" y="101"/>
                    <a:pt x="1681" y="0"/>
                    <a:pt x="1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2748100" y="2703450"/>
              <a:ext cx="171600" cy="55725"/>
            </a:xfrm>
            <a:custGeom>
              <a:rect b="b" l="l" r="r" t="t"/>
              <a:pathLst>
                <a:path extrusionOk="0" h="2229" w="6864">
                  <a:moveTo>
                    <a:pt x="6684" y="1"/>
                  </a:moveTo>
                  <a:lnTo>
                    <a:pt x="0" y="478"/>
                  </a:lnTo>
                  <a:lnTo>
                    <a:pt x="517" y="1731"/>
                  </a:lnTo>
                  <a:lnTo>
                    <a:pt x="6863" y="2229"/>
                  </a:lnTo>
                  <a:lnTo>
                    <a:pt x="6863" y="2229"/>
                  </a:lnTo>
                  <a:lnTo>
                    <a:pt x="66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3192700" y="2979475"/>
              <a:ext cx="154175" cy="1134400"/>
            </a:xfrm>
            <a:custGeom>
              <a:rect b="b" l="l" r="r" t="t"/>
              <a:pathLst>
                <a:path extrusionOk="0" fill="none" h="45376" w="6167">
                  <a:moveTo>
                    <a:pt x="6167" y="0"/>
                  </a:moveTo>
                  <a:lnTo>
                    <a:pt x="0" y="45375"/>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3314025" y="3871650"/>
              <a:ext cx="424750" cy="435675"/>
            </a:xfrm>
            <a:custGeom>
              <a:rect b="b" l="l" r="r" t="t"/>
              <a:pathLst>
                <a:path extrusionOk="0" fill="none" h="17427" w="16990">
                  <a:moveTo>
                    <a:pt x="16989" y="1"/>
                  </a:moveTo>
                  <a:lnTo>
                    <a:pt x="1" y="17427"/>
                  </a:lnTo>
                </a:path>
              </a:pathLst>
            </a:custGeom>
            <a:solidFill>
              <a:schemeClr val="dk1"/>
            </a:solidFill>
            <a:ln cap="flat" cmpd="sng" w="18900">
              <a:solidFill>
                <a:srgbClr val="2A2E2C"/>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3674600" y="3576250"/>
              <a:ext cx="299400" cy="482425"/>
            </a:xfrm>
            <a:custGeom>
              <a:rect b="b" l="l" r="r" t="t"/>
              <a:pathLst>
                <a:path extrusionOk="0" h="19297" w="11976">
                  <a:moveTo>
                    <a:pt x="398" y="0"/>
                  </a:moveTo>
                  <a:cubicBezTo>
                    <a:pt x="159" y="995"/>
                    <a:pt x="40" y="2029"/>
                    <a:pt x="20" y="3044"/>
                  </a:cubicBezTo>
                  <a:cubicBezTo>
                    <a:pt x="0" y="4078"/>
                    <a:pt x="60" y="5113"/>
                    <a:pt x="219" y="6147"/>
                  </a:cubicBezTo>
                  <a:cubicBezTo>
                    <a:pt x="517" y="8216"/>
                    <a:pt x="1194" y="10205"/>
                    <a:pt x="2248" y="12016"/>
                  </a:cubicBezTo>
                  <a:cubicBezTo>
                    <a:pt x="3322" y="13806"/>
                    <a:pt x="4735" y="15377"/>
                    <a:pt x="6425" y="16611"/>
                  </a:cubicBezTo>
                  <a:cubicBezTo>
                    <a:pt x="8116" y="17824"/>
                    <a:pt x="9986" y="18739"/>
                    <a:pt x="11976" y="19296"/>
                  </a:cubicBezTo>
                  <a:cubicBezTo>
                    <a:pt x="10106" y="18481"/>
                    <a:pt x="8375" y="17406"/>
                    <a:pt x="6784" y="16153"/>
                  </a:cubicBezTo>
                  <a:cubicBezTo>
                    <a:pt x="6008" y="15517"/>
                    <a:pt x="5292" y="14820"/>
                    <a:pt x="4635" y="14065"/>
                  </a:cubicBezTo>
                  <a:cubicBezTo>
                    <a:pt x="3979" y="13309"/>
                    <a:pt x="3402" y="12493"/>
                    <a:pt x="2904" y="11638"/>
                  </a:cubicBezTo>
                  <a:cubicBezTo>
                    <a:pt x="1890" y="9907"/>
                    <a:pt x="1174" y="8017"/>
                    <a:pt x="796" y="6048"/>
                  </a:cubicBezTo>
                  <a:cubicBezTo>
                    <a:pt x="597" y="5053"/>
                    <a:pt x="458" y="4058"/>
                    <a:pt x="398" y="3044"/>
                  </a:cubicBezTo>
                  <a:cubicBezTo>
                    <a:pt x="318" y="2029"/>
                    <a:pt x="318" y="1015"/>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8"/>
          <p:cNvGrpSpPr/>
          <p:nvPr/>
        </p:nvGrpSpPr>
        <p:grpSpPr>
          <a:xfrm>
            <a:off x="6266838" y="573900"/>
            <a:ext cx="1002625" cy="1008100"/>
            <a:chOff x="716425" y="413675"/>
            <a:chExt cx="1002625" cy="1008100"/>
          </a:xfrm>
        </p:grpSpPr>
        <p:sp>
          <p:nvSpPr>
            <p:cNvPr id="747" name="Google Shape;747;p38"/>
            <p:cNvSpPr/>
            <p:nvPr/>
          </p:nvSpPr>
          <p:spPr>
            <a:xfrm>
              <a:off x="716425" y="437550"/>
              <a:ext cx="981225" cy="981250"/>
            </a:xfrm>
            <a:custGeom>
              <a:rect b="b" l="l" r="r" t="t"/>
              <a:pathLst>
                <a:path extrusionOk="0" h="39250" w="39249">
                  <a:moveTo>
                    <a:pt x="19635" y="1"/>
                  </a:moveTo>
                  <a:cubicBezTo>
                    <a:pt x="8793" y="1"/>
                    <a:pt x="1" y="8793"/>
                    <a:pt x="1" y="19635"/>
                  </a:cubicBezTo>
                  <a:cubicBezTo>
                    <a:pt x="1" y="30457"/>
                    <a:pt x="8793" y="39249"/>
                    <a:pt x="19635" y="39249"/>
                  </a:cubicBezTo>
                  <a:cubicBezTo>
                    <a:pt x="30456" y="39249"/>
                    <a:pt x="39249" y="30457"/>
                    <a:pt x="39249" y="19635"/>
                  </a:cubicBezTo>
                  <a:cubicBezTo>
                    <a:pt x="39249" y="8793"/>
                    <a:pt x="30456" y="1"/>
                    <a:pt x="196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1175450" y="413675"/>
              <a:ext cx="63175" cy="101500"/>
            </a:xfrm>
            <a:custGeom>
              <a:rect b="b" l="l" r="r" t="t"/>
              <a:pathLst>
                <a:path extrusionOk="0" h="4060" w="2527">
                  <a:moveTo>
                    <a:pt x="1" y="1"/>
                  </a:moveTo>
                  <a:lnTo>
                    <a:pt x="1" y="4059"/>
                  </a:lnTo>
                  <a:lnTo>
                    <a:pt x="2527" y="4059"/>
                  </a:lnTo>
                  <a:lnTo>
                    <a:pt x="25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1321175" y="1304875"/>
              <a:ext cx="93500" cy="116900"/>
            </a:xfrm>
            <a:custGeom>
              <a:rect b="b" l="l" r="r" t="t"/>
              <a:pathLst>
                <a:path extrusionOk="0" h="4676" w="3740">
                  <a:moveTo>
                    <a:pt x="2347" y="1"/>
                  </a:moveTo>
                  <a:lnTo>
                    <a:pt x="0" y="856"/>
                  </a:lnTo>
                  <a:lnTo>
                    <a:pt x="1373" y="4675"/>
                  </a:lnTo>
                  <a:lnTo>
                    <a:pt x="3740" y="3820"/>
                  </a:lnTo>
                  <a:lnTo>
                    <a:pt x="23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1548925" y="1107450"/>
              <a:ext cx="119400" cy="105450"/>
            </a:xfrm>
            <a:custGeom>
              <a:rect b="b" l="l" r="r" t="t"/>
              <a:pathLst>
                <a:path extrusionOk="0" h="4218" w="4776">
                  <a:moveTo>
                    <a:pt x="1254" y="0"/>
                  </a:moveTo>
                  <a:lnTo>
                    <a:pt x="1" y="2188"/>
                  </a:lnTo>
                  <a:lnTo>
                    <a:pt x="3522" y="4218"/>
                  </a:lnTo>
                  <a:lnTo>
                    <a:pt x="4775" y="2029"/>
                  </a:lnTo>
                  <a:lnTo>
                    <a:pt x="12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1608125" y="808050"/>
              <a:ext cx="110925" cy="79600"/>
            </a:xfrm>
            <a:custGeom>
              <a:rect b="b" l="l" r="r" t="t"/>
              <a:pathLst>
                <a:path extrusionOk="0" h="3184" w="4437">
                  <a:moveTo>
                    <a:pt x="3999" y="1"/>
                  </a:moveTo>
                  <a:lnTo>
                    <a:pt x="0" y="697"/>
                  </a:lnTo>
                  <a:lnTo>
                    <a:pt x="438" y="3184"/>
                  </a:lnTo>
                  <a:lnTo>
                    <a:pt x="4436" y="2468"/>
                  </a:lnTo>
                  <a:lnTo>
                    <a:pt x="39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1448475" y="514150"/>
              <a:ext cx="113425" cy="117875"/>
            </a:xfrm>
            <a:custGeom>
              <a:rect b="b" l="l" r="r" t="t"/>
              <a:pathLst>
                <a:path extrusionOk="0" h="4715" w="4537">
                  <a:moveTo>
                    <a:pt x="2607" y="0"/>
                  </a:moveTo>
                  <a:lnTo>
                    <a:pt x="1" y="3104"/>
                  </a:lnTo>
                  <a:lnTo>
                    <a:pt x="1930" y="4715"/>
                  </a:lnTo>
                  <a:lnTo>
                    <a:pt x="4536" y="1612"/>
                  </a:lnTo>
                  <a:lnTo>
                    <a:pt x="2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759200" y="512400"/>
              <a:ext cx="895700" cy="831925"/>
            </a:xfrm>
            <a:custGeom>
              <a:rect b="b" l="l" r="r" t="t"/>
              <a:pathLst>
                <a:path extrusionOk="0" h="33277" w="35828">
                  <a:moveTo>
                    <a:pt x="17877" y="0"/>
                  </a:moveTo>
                  <a:cubicBezTo>
                    <a:pt x="9900" y="0"/>
                    <a:pt x="2852" y="5771"/>
                    <a:pt x="1512" y="13916"/>
                  </a:cubicBezTo>
                  <a:cubicBezTo>
                    <a:pt x="0" y="22987"/>
                    <a:pt x="6127" y="31541"/>
                    <a:pt x="15198" y="33052"/>
                  </a:cubicBezTo>
                  <a:cubicBezTo>
                    <a:pt x="16113" y="33203"/>
                    <a:pt x="17023" y="33276"/>
                    <a:pt x="17921" y="33276"/>
                  </a:cubicBezTo>
                  <a:cubicBezTo>
                    <a:pt x="25910" y="33276"/>
                    <a:pt x="32974" y="27503"/>
                    <a:pt x="34315" y="19366"/>
                  </a:cubicBezTo>
                  <a:cubicBezTo>
                    <a:pt x="35827" y="10295"/>
                    <a:pt x="29700" y="1721"/>
                    <a:pt x="20629" y="229"/>
                  </a:cubicBezTo>
                  <a:cubicBezTo>
                    <a:pt x="19704" y="75"/>
                    <a:pt x="18785" y="0"/>
                    <a:pt x="178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1095875" y="833425"/>
              <a:ext cx="410825" cy="414300"/>
            </a:xfrm>
            <a:custGeom>
              <a:rect b="b" l="l" r="r" t="t"/>
              <a:pathLst>
                <a:path extrusionOk="0" fill="none" h="16572" w="16433">
                  <a:moveTo>
                    <a:pt x="16432" y="0"/>
                  </a:moveTo>
                  <a:lnTo>
                    <a:pt x="1" y="16571"/>
                  </a:lnTo>
                </a:path>
              </a:pathLst>
            </a:custGeom>
            <a:solidFill>
              <a:schemeClr val="accent3"/>
            </a:solidFill>
            <a:ln cap="flat" cmpd="sng" w="18900">
              <a:solidFill>
                <a:srgbClr val="2A2E2C"/>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1095875" y="718050"/>
              <a:ext cx="205425" cy="206400"/>
            </a:xfrm>
            <a:custGeom>
              <a:rect b="b" l="l" r="r" t="t"/>
              <a:pathLst>
                <a:path extrusionOk="0" fill="none" h="8256" w="8217">
                  <a:moveTo>
                    <a:pt x="8216" y="0"/>
                  </a:moveTo>
                  <a:lnTo>
                    <a:pt x="1" y="8256"/>
                  </a:lnTo>
                </a:path>
              </a:pathLst>
            </a:custGeom>
            <a:solidFill>
              <a:schemeClr val="accent3"/>
            </a:solidFill>
            <a:ln cap="flat" cmpd="sng" w="18900">
              <a:solidFill>
                <a:srgbClr val="2A2E2C"/>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1038700" y="783700"/>
              <a:ext cx="302375" cy="304875"/>
            </a:xfrm>
            <a:custGeom>
              <a:rect b="b" l="l" r="r" t="t"/>
              <a:pathLst>
                <a:path extrusionOk="0" fill="none" h="12195" w="12095">
                  <a:moveTo>
                    <a:pt x="12095" y="0"/>
                  </a:moveTo>
                  <a:lnTo>
                    <a:pt x="0" y="12194"/>
                  </a:lnTo>
                </a:path>
              </a:pathLst>
            </a:custGeom>
            <a:solidFill>
              <a:schemeClr val="accent3"/>
            </a:solidFill>
            <a:ln cap="flat" cmpd="sng" w="18900">
              <a:solidFill>
                <a:srgbClr val="2A2E2C"/>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38"/>
          <p:cNvGrpSpPr/>
          <p:nvPr/>
        </p:nvGrpSpPr>
        <p:grpSpPr>
          <a:xfrm flipH="1" rot="10800000">
            <a:off x="4147964" y="4239079"/>
            <a:ext cx="3192094" cy="814993"/>
            <a:chOff x="3404675" y="3777987"/>
            <a:chExt cx="3085938" cy="814993"/>
          </a:xfrm>
        </p:grpSpPr>
        <p:grpSp>
          <p:nvGrpSpPr>
            <p:cNvPr id="758" name="Google Shape;758;p38"/>
            <p:cNvGrpSpPr/>
            <p:nvPr/>
          </p:nvGrpSpPr>
          <p:grpSpPr>
            <a:xfrm>
              <a:off x="3404675" y="3777987"/>
              <a:ext cx="3085938" cy="814993"/>
              <a:chOff x="3806430" y="2077188"/>
              <a:chExt cx="2432938" cy="724374"/>
            </a:xfrm>
          </p:grpSpPr>
          <p:sp>
            <p:nvSpPr>
              <p:cNvPr id="759" name="Google Shape;759;p38"/>
              <p:cNvSpPr/>
              <p:nvPr/>
            </p:nvSpPr>
            <p:spPr>
              <a:xfrm>
                <a:off x="4576425" y="2568313"/>
                <a:ext cx="106250" cy="110125"/>
              </a:xfrm>
              <a:custGeom>
                <a:rect b="b" l="l" r="r" t="t"/>
                <a:pathLst>
                  <a:path extrusionOk="0" h="4405" w="4250">
                    <a:moveTo>
                      <a:pt x="2538" y="1"/>
                    </a:moveTo>
                    <a:cubicBezTo>
                      <a:pt x="1312" y="1"/>
                      <a:pt x="0" y="3570"/>
                      <a:pt x="814" y="4346"/>
                    </a:cubicBezTo>
                    <a:cubicBezTo>
                      <a:pt x="916" y="4386"/>
                      <a:pt x="1020" y="4405"/>
                      <a:pt x="1124" y="4405"/>
                    </a:cubicBezTo>
                    <a:cubicBezTo>
                      <a:pt x="2626" y="4405"/>
                      <a:pt x="4250" y="494"/>
                      <a:pt x="2724" y="29"/>
                    </a:cubicBezTo>
                    <a:cubicBezTo>
                      <a:pt x="2663" y="10"/>
                      <a:pt x="2601" y="1"/>
                      <a:pt x="2538"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4744500" y="2568313"/>
                <a:ext cx="105775" cy="110125"/>
              </a:xfrm>
              <a:custGeom>
                <a:rect b="b" l="l" r="r" t="t"/>
                <a:pathLst>
                  <a:path extrusionOk="0" h="4405" w="4231">
                    <a:moveTo>
                      <a:pt x="2519" y="1"/>
                    </a:moveTo>
                    <a:cubicBezTo>
                      <a:pt x="1295" y="1"/>
                      <a:pt x="0" y="3570"/>
                      <a:pt x="795" y="4346"/>
                    </a:cubicBezTo>
                    <a:cubicBezTo>
                      <a:pt x="896" y="4386"/>
                      <a:pt x="998" y="4405"/>
                      <a:pt x="1101" y="4405"/>
                    </a:cubicBezTo>
                    <a:cubicBezTo>
                      <a:pt x="2589" y="4405"/>
                      <a:pt x="4230" y="494"/>
                      <a:pt x="2705" y="29"/>
                    </a:cubicBezTo>
                    <a:cubicBezTo>
                      <a:pt x="2643" y="10"/>
                      <a:pt x="2581" y="1"/>
                      <a:pt x="2519"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a:off x="4911125" y="2568313"/>
                <a:ext cx="106725" cy="110125"/>
              </a:xfrm>
              <a:custGeom>
                <a:rect b="b" l="l" r="r" t="t"/>
                <a:pathLst>
                  <a:path extrusionOk="0" h="4405" w="4269">
                    <a:moveTo>
                      <a:pt x="2538" y="1"/>
                    </a:moveTo>
                    <a:cubicBezTo>
                      <a:pt x="1312" y="1"/>
                      <a:pt x="0" y="3570"/>
                      <a:pt x="814" y="4346"/>
                    </a:cubicBezTo>
                    <a:cubicBezTo>
                      <a:pt x="916" y="4386"/>
                      <a:pt x="1019" y="4405"/>
                      <a:pt x="1124" y="4405"/>
                    </a:cubicBezTo>
                    <a:cubicBezTo>
                      <a:pt x="2628" y="4405"/>
                      <a:pt x="4268" y="494"/>
                      <a:pt x="2724" y="29"/>
                    </a:cubicBezTo>
                    <a:cubicBezTo>
                      <a:pt x="2662" y="10"/>
                      <a:pt x="2600" y="1"/>
                      <a:pt x="2538"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5078700" y="2568313"/>
                <a:ext cx="106275" cy="110125"/>
              </a:xfrm>
              <a:custGeom>
                <a:rect b="b" l="l" r="r" t="t"/>
                <a:pathLst>
                  <a:path extrusionOk="0" h="4405" w="4251">
                    <a:moveTo>
                      <a:pt x="2539" y="1"/>
                    </a:moveTo>
                    <a:cubicBezTo>
                      <a:pt x="1313" y="1"/>
                      <a:pt x="1" y="3570"/>
                      <a:pt x="815" y="4346"/>
                    </a:cubicBezTo>
                    <a:cubicBezTo>
                      <a:pt x="915" y="4386"/>
                      <a:pt x="1018" y="4405"/>
                      <a:pt x="1121" y="4405"/>
                    </a:cubicBezTo>
                    <a:cubicBezTo>
                      <a:pt x="2609" y="4405"/>
                      <a:pt x="4250" y="494"/>
                      <a:pt x="2725" y="29"/>
                    </a:cubicBezTo>
                    <a:cubicBezTo>
                      <a:pt x="2663" y="10"/>
                      <a:pt x="2601" y="1"/>
                      <a:pt x="2539"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5246275" y="2568313"/>
                <a:ext cx="106250" cy="110125"/>
              </a:xfrm>
              <a:custGeom>
                <a:rect b="b" l="l" r="r" t="t"/>
                <a:pathLst>
                  <a:path extrusionOk="0" h="4405" w="4250">
                    <a:moveTo>
                      <a:pt x="2520" y="1"/>
                    </a:moveTo>
                    <a:cubicBezTo>
                      <a:pt x="1296" y="1"/>
                      <a:pt x="1" y="3570"/>
                      <a:pt x="796" y="4346"/>
                    </a:cubicBezTo>
                    <a:cubicBezTo>
                      <a:pt x="898" y="4386"/>
                      <a:pt x="1001" y="4405"/>
                      <a:pt x="1105" y="4405"/>
                    </a:cubicBezTo>
                    <a:cubicBezTo>
                      <a:pt x="2610" y="4405"/>
                      <a:pt x="4250" y="494"/>
                      <a:pt x="2706" y="29"/>
                    </a:cubicBezTo>
                    <a:cubicBezTo>
                      <a:pt x="2644" y="10"/>
                      <a:pt x="2582" y="1"/>
                      <a:pt x="2520"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5413400" y="2568313"/>
                <a:ext cx="106275" cy="110125"/>
              </a:xfrm>
              <a:custGeom>
                <a:rect b="b" l="l" r="r" t="t"/>
                <a:pathLst>
                  <a:path extrusionOk="0" h="4405" w="4251">
                    <a:moveTo>
                      <a:pt x="2539" y="1"/>
                    </a:moveTo>
                    <a:cubicBezTo>
                      <a:pt x="1313" y="1"/>
                      <a:pt x="1" y="3570"/>
                      <a:pt x="815" y="4346"/>
                    </a:cubicBezTo>
                    <a:cubicBezTo>
                      <a:pt x="915" y="4386"/>
                      <a:pt x="1018" y="4405"/>
                      <a:pt x="1121" y="4405"/>
                    </a:cubicBezTo>
                    <a:cubicBezTo>
                      <a:pt x="2609" y="4405"/>
                      <a:pt x="4250" y="494"/>
                      <a:pt x="2724" y="29"/>
                    </a:cubicBezTo>
                    <a:cubicBezTo>
                      <a:pt x="2663" y="10"/>
                      <a:pt x="2601" y="1"/>
                      <a:pt x="2539"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5580975" y="2568313"/>
                <a:ext cx="106250" cy="110125"/>
              </a:xfrm>
              <a:custGeom>
                <a:rect b="b" l="l" r="r" t="t"/>
                <a:pathLst>
                  <a:path extrusionOk="0" h="4405" w="4250">
                    <a:moveTo>
                      <a:pt x="2520" y="1"/>
                    </a:moveTo>
                    <a:cubicBezTo>
                      <a:pt x="1295" y="1"/>
                      <a:pt x="1" y="3570"/>
                      <a:pt x="796" y="4346"/>
                    </a:cubicBezTo>
                    <a:cubicBezTo>
                      <a:pt x="897" y="4386"/>
                      <a:pt x="1001" y="4405"/>
                      <a:pt x="1105" y="4405"/>
                    </a:cubicBezTo>
                    <a:cubicBezTo>
                      <a:pt x="2610" y="4405"/>
                      <a:pt x="4250" y="494"/>
                      <a:pt x="2705" y="29"/>
                    </a:cubicBezTo>
                    <a:cubicBezTo>
                      <a:pt x="2644" y="10"/>
                      <a:pt x="2582" y="1"/>
                      <a:pt x="2520" y="1"/>
                    </a:cubicBezTo>
                    <a:close/>
                  </a:path>
                </a:pathLst>
              </a:custGeom>
              <a:solidFill>
                <a:srgbClr val="EEE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a:off x="3874449" y="2244038"/>
                <a:ext cx="2364919" cy="557523"/>
              </a:xfrm>
              <a:custGeom>
                <a:rect b="b" l="l" r="r" t="t"/>
                <a:pathLst>
                  <a:path extrusionOk="0" h="22102" w="109411">
                    <a:moveTo>
                      <a:pt x="109371" y="0"/>
                    </a:moveTo>
                    <a:lnTo>
                      <a:pt x="1" y="199"/>
                    </a:lnTo>
                    <a:lnTo>
                      <a:pt x="40" y="22101"/>
                    </a:lnTo>
                    <a:lnTo>
                      <a:pt x="109410" y="21882"/>
                    </a:lnTo>
                    <a:lnTo>
                      <a:pt x="109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3806430" y="2138359"/>
                <a:ext cx="2356696" cy="607750"/>
              </a:xfrm>
              <a:custGeom>
                <a:rect b="b" l="l" r="r" t="t"/>
                <a:pathLst>
                  <a:path extrusionOk="0" h="24310" w="108516">
                    <a:moveTo>
                      <a:pt x="108476" y="0"/>
                    </a:moveTo>
                    <a:lnTo>
                      <a:pt x="1" y="199"/>
                    </a:lnTo>
                    <a:lnTo>
                      <a:pt x="61" y="24309"/>
                    </a:lnTo>
                    <a:lnTo>
                      <a:pt x="108515" y="24110"/>
                    </a:lnTo>
                    <a:lnTo>
                      <a:pt x="1084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6055900" y="2077188"/>
                <a:ext cx="1525" cy="710700"/>
              </a:xfrm>
              <a:custGeom>
                <a:rect b="b" l="l" r="r" t="t"/>
                <a:pathLst>
                  <a:path extrusionOk="0" fill="none" h="28428" w="61">
                    <a:moveTo>
                      <a:pt x="60" y="28427"/>
                    </a:moveTo>
                    <a:lnTo>
                      <a:pt x="1"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8"/>
              <p:cNvSpPr/>
              <p:nvPr/>
            </p:nvSpPr>
            <p:spPr>
              <a:xfrm>
                <a:off x="5958425" y="2077188"/>
                <a:ext cx="1525" cy="710700"/>
              </a:xfrm>
              <a:custGeom>
                <a:rect b="b" l="l" r="r" t="t"/>
                <a:pathLst>
                  <a:path extrusionOk="0" fill="none" h="28428" w="61">
                    <a:moveTo>
                      <a:pt x="60" y="28427"/>
                    </a:moveTo>
                    <a:lnTo>
                      <a:pt x="1"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a:off x="5860450" y="2077688"/>
                <a:ext cx="1525" cy="710700"/>
              </a:xfrm>
              <a:custGeom>
                <a:rect b="b" l="l" r="r" t="t"/>
                <a:pathLst>
                  <a:path extrusionOk="0" fill="none" h="28428" w="61">
                    <a:moveTo>
                      <a:pt x="60" y="28427"/>
                    </a:moveTo>
                    <a:lnTo>
                      <a:pt x="1"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a:off x="5762975" y="2077688"/>
                <a:ext cx="1525" cy="710700"/>
              </a:xfrm>
              <a:custGeom>
                <a:rect b="b" l="l" r="r" t="t"/>
                <a:pathLst>
                  <a:path extrusionOk="0" fill="none" h="28428" w="61">
                    <a:moveTo>
                      <a:pt x="60" y="28427"/>
                    </a:moveTo>
                    <a:lnTo>
                      <a:pt x="1"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5665000" y="2078188"/>
                <a:ext cx="1525" cy="710675"/>
              </a:xfrm>
              <a:custGeom>
                <a:rect b="b" l="l" r="r" t="t"/>
                <a:pathLst>
                  <a:path extrusionOk="0" fill="none" h="28427" w="61">
                    <a:moveTo>
                      <a:pt x="61" y="28427"/>
                    </a:moveTo>
                    <a:lnTo>
                      <a:pt x="1"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5567525" y="2078188"/>
                <a:ext cx="1525" cy="710675"/>
              </a:xfrm>
              <a:custGeom>
                <a:rect b="b" l="l" r="r" t="t"/>
                <a:pathLst>
                  <a:path extrusionOk="0" fill="none" h="28427" w="61">
                    <a:moveTo>
                      <a:pt x="61" y="28427"/>
                    </a:moveTo>
                    <a:lnTo>
                      <a:pt x="1"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5470050" y="2078188"/>
                <a:ext cx="1025" cy="710675"/>
              </a:xfrm>
              <a:custGeom>
                <a:rect b="b" l="l" r="r" t="t"/>
                <a:pathLst>
                  <a:path extrusionOk="0" fill="none" h="28427" w="41">
                    <a:moveTo>
                      <a:pt x="41" y="28427"/>
                    </a:moveTo>
                    <a:lnTo>
                      <a:pt x="1"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a:off x="5372100" y="2078688"/>
                <a:ext cx="1500" cy="710675"/>
              </a:xfrm>
              <a:custGeom>
                <a:rect b="b" l="l" r="r" t="t"/>
                <a:pathLst>
                  <a:path extrusionOk="0" fill="none" h="28427" w="60">
                    <a:moveTo>
                      <a:pt x="60" y="28427"/>
                    </a:moveTo>
                    <a:lnTo>
                      <a:pt x="0"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5274625" y="2078688"/>
                <a:ext cx="1000" cy="710675"/>
              </a:xfrm>
              <a:custGeom>
                <a:rect b="b" l="l" r="r" t="t"/>
                <a:pathLst>
                  <a:path extrusionOk="0" fill="none" h="28427" w="40">
                    <a:moveTo>
                      <a:pt x="40" y="28427"/>
                    </a:moveTo>
                    <a:lnTo>
                      <a:pt x="0"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5176650" y="2078688"/>
                <a:ext cx="1500" cy="711175"/>
              </a:xfrm>
              <a:custGeom>
                <a:rect b="b" l="l" r="r" t="t"/>
                <a:pathLst>
                  <a:path extrusionOk="0" fill="none" h="28447" w="60">
                    <a:moveTo>
                      <a:pt x="60" y="28447"/>
                    </a:moveTo>
                    <a:lnTo>
                      <a:pt x="0" y="0"/>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5079175" y="2079163"/>
                <a:ext cx="1025" cy="710700"/>
              </a:xfrm>
              <a:custGeom>
                <a:rect b="b" l="l" r="r" t="t"/>
                <a:pathLst>
                  <a:path extrusionOk="0" fill="none" h="28428" w="41">
                    <a:moveTo>
                      <a:pt x="40" y="28428"/>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4981200" y="2079163"/>
                <a:ext cx="1525" cy="710700"/>
              </a:xfrm>
              <a:custGeom>
                <a:rect b="b" l="l" r="r" t="t"/>
                <a:pathLst>
                  <a:path extrusionOk="0" fill="none" h="28428" w="61">
                    <a:moveTo>
                      <a:pt x="60" y="28428"/>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4883725" y="2079163"/>
                <a:ext cx="1025" cy="711200"/>
              </a:xfrm>
              <a:custGeom>
                <a:rect b="b" l="l" r="r" t="t"/>
                <a:pathLst>
                  <a:path extrusionOk="0" fill="none" h="28448" w="41">
                    <a:moveTo>
                      <a:pt x="40" y="28448"/>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4785750" y="2079663"/>
                <a:ext cx="1525" cy="710700"/>
              </a:xfrm>
              <a:custGeom>
                <a:rect b="b" l="l" r="r" t="t"/>
                <a:pathLst>
                  <a:path extrusionOk="0" fill="none" h="28428" w="61">
                    <a:moveTo>
                      <a:pt x="60" y="28428"/>
                    </a:moveTo>
                    <a:lnTo>
                      <a:pt x="1"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4688275" y="2079663"/>
                <a:ext cx="1025" cy="710700"/>
              </a:xfrm>
              <a:custGeom>
                <a:rect b="b" l="l" r="r" t="t"/>
                <a:pathLst>
                  <a:path extrusionOk="0" fill="none" h="28428" w="41">
                    <a:moveTo>
                      <a:pt x="40" y="28428"/>
                    </a:moveTo>
                    <a:lnTo>
                      <a:pt x="1"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4590300" y="2080163"/>
                <a:ext cx="1525" cy="710700"/>
              </a:xfrm>
              <a:custGeom>
                <a:rect b="b" l="l" r="r" t="t"/>
                <a:pathLst>
                  <a:path extrusionOk="0" fill="none" h="28428" w="61">
                    <a:moveTo>
                      <a:pt x="60" y="28427"/>
                    </a:moveTo>
                    <a:lnTo>
                      <a:pt x="1"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4492325" y="2080163"/>
                <a:ext cx="1525" cy="710700"/>
              </a:xfrm>
              <a:custGeom>
                <a:rect b="b" l="l" r="r" t="t"/>
                <a:pathLst>
                  <a:path extrusionOk="0" fill="none" h="28428" w="61">
                    <a:moveTo>
                      <a:pt x="61" y="28427"/>
                    </a:moveTo>
                    <a:lnTo>
                      <a:pt x="1"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4394850" y="2080163"/>
                <a:ext cx="1525" cy="710700"/>
              </a:xfrm>
              <a:custGeom>
                <a:rect b="b" l="l" r="r" t="t"/>
                <a:pathLst>
                  <a:path extrusionOk="0" fill="none" h="28428" w="61">
                    <a:moveTo>
                      <a:pt x="61" y="28427"/>
                    </a:moveTo>
                    <a:lnTo>
                      <a:pt x="1"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4296900" y="2080663"/>
                <a:ext cx="1500" cy="710700"/>
              </a:xfrm>
              <a:custGeom>
                <a:rect b="b" l="l" r="r" t="t"/>
                <a:pathLst>
                  <a:path extrusionOk="0" fill="none" h="28428" w="60">
                    <a:moveTo>
                      <a:pt x="60" y="28427"/>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4199425" y="2080663"/>
                <a:ext cx="1500" cy="710700"/>
              </a:xfrm>
              <a:custGeom>
                <a:rect b="b" l="l" r="r" t="t"/>
                <a:pathLst>
                  <a:path extrusionOk="0" fill="none" h="28428" w="60">
                    <a:moveTo>
                      <a:pt x="60" y="28427"/>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4101450" y="2080663"/>
                <a:ext cx="1500" cy="710700"/>
              </a:xfrm>
              <a:custGeom>
                <a:rect b="b" l="l" r="r" t="t"/>
                <a:pathLst>
                  <a:path extrusionOk="0" fill="none" h="28428" w="60">
                    <a:moveTo>
                      <a:pt x="60" y="28427"/>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4003975" y="2081163"/>
                <a:ext cx="1500" cy="710700"/>
              </a:xfrm>
              <a:custGeom>
                <a:rect b="b" l="l" r="r" t="t"/>
                <a:pathLst>
                  <a:path extrusionOk="0" fill="none" h="28428" w="60">
                    <a:moveTo>
                      <a:pt x="60" y="28427"/>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3906500" y="2081163"/>
                <a:ext cx="1025" cy="710700"/>
              </a:xfrm>
              <a:custGeom>
                <a:rect b="b" l="l" r="r" t="t"/>
                <a:pathLst>
                  <a:path extrusionOk="0" fill="none" h="28428" w="41">
                    <a:moveTo>
                      <a:pt x="40" y="28427"/>
                    </a:moveTo>
                    <a:lnTo>
                      <a:pt x="0" y="1"/>
                    </a:ln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6022075" y="2077688"/>
                <a:ext cx="68175" cy="329750"/>
              </a:xfrm>
              <a:custGeom>
                <a:rect b="b" l="l" r="r" t="t"/>
                <a:pathLst>
                  <a:path extrusionOk="0" h="13190" w="2727">
                    <a:moveTo>
                      <a:pt x="1" y="0"/>
                    </a:moveTo>
                    <a:lnTo>
                      <a:pt x="41" y="13189"/>
                    </a:lnTo>
                    <a:lnTo>
                      <a:pt x="2726" y="13189"/>
                    </a:lnTo>
                    <a:lnTo>
                      <a:pt x="2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5924600" y="2077688"/>
                <a:ext cx="67675" cy="330250"/>
              </a:xfrm>
              <a:custGeom>
                <a:rect b="b" l="l" r="r" t="t"/>
                <a:pathLst>
                  <a:path extrusionOk="0" h="13210" w="2707">
                    <a:moveTo>
                      <a:pt x="1" y="0"/>
                    </a:moveTo>
                    <a:lnTo>
                      <a:pt x="21" y="13209"/>
                    </a:lnTo>
                    <a:lnTo>
                      <a:pt x="2706" y="13189"/>
                    </a:lnTo>
                    <a:lnTo>
                      <a:pt x="2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5729649" y="2078188"/>
                <a:ext cx="67675" cy="330225"/>
              </a:xfrm>
              <a:custGeom>
                <a:rect b="b" l="l" r="r" t="t"/>
                <a:pathLst>
                  <a:path extrusionOk="0" h="13209" w="2707">
                    <a:moveTo>
                      <a:pt x="2686" y="0"/>
                    </a:moveTo>
                    <a:lnTo>
                      <a:pt x="1" y="20"/>
                    </a:lnTo>
                    <a:lnTo>
                      <a:pt x="21" y="13209"/>
                    </a:lnTo>
                    <a:lnTo>
                      <a:pt x="2706" y="13209"/>
                    </a:lnTo>
                    <a:lnTo>
                      <a:pt x="2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5631933" y="2078188"/>
                <a:ext cx="68150" cy="330225"/>
              </a:xfrm>
              <a:custGeom>
                <a:rect b="b" l="l" r="r" t="t"/>
                <a:pathLst>
                  <a:path extrusionOk="0" h="13209" w="2726">
                    <a:moveTo>
                      <a:pt x="2686" y="0"/>
                    </a:moveTo>
                    <a:lnTo>
                      <a:pt x="0" y="20"/>
                    </a:lnTo>
                    <a:lnTo>
                      <a:pt x="40" y="13209"/>
                    </a:lnTo>
                    <a:lnTo>
                      <a:pt x="2725" y="13209"/>
                    </a:lnTo>
                    <a:lnTo>
                      <a:pt x="2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5338768" y="2079163"/>
                <a:ext cx="68150" cy="330250"/>
              </a:xfrm>
              <a:custGeom>
                <a:rect b="b" l="l" r="r" t="t"/>
                <a:pathLst>
                  <a:path extrusionOk="0" h="13210" w="2726">
                    <a:moveTo>
                      <a:pt x="1" y="1"/>
                    </a:moveTo>
                    <a:lnTo>
                      <a:pt x="40" y="13210"/>
                    </a:lnTo>
                    <a:lnTo>
                      <a:pt x="2726" y="13190"/>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5241293" y="2079163"/>
                <a:ext cx="67675" cy="330250"/>
              </a:xfrm>
              <a:custGeom>
                <a:rect b="b" l="l" r="r" t="t"/>
                <a:pathLst>
                  <a:path extrusionOk="0" h="13210" w="2707">
                    <a:moveTo>
                      <a:pt x="1" y="1"/>
                    </a:moveTo>
                    <a:lnTo>
                      <a:pt x="21" y="13210"/>
                    </a:lnTo>
                    <a:lnTo>
                      <a:pt x="2706" y="13210"/>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5533950" y="2079663"/>
                <a:ext cx="68175" cy="329750"/>
              </a:xfrm>
              <a:custGeom>
                <a:rect b="b" l="l" r="r" t="t"/>
                <a:pathLst>
                  <a:path extrusionOk="0" h="13190" w="2727">
                    <a:moveTo>
                      <a:pt x="1" y="1"/>
                    </a:moveTo>
                    <a:lnTo>
                      <a:pt x="41" y="13190"/>
                    </a:lnTo>
                    <a:lnTo>
                      <a:pt x="2726" y="13190"/>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5045848" y="2080163"/>
                <a:ext cx="67675" cy="330250"/>
              </a:xfrm>
              <a:custGeom>
                <a:rect b="b" l="l" r="r" t="t"/>
                <a:pathLst>
                  <a:path extrusionOk="0" h="13210" w="2707">
                    <a:moveTo>
                      <a:pt x="1" y="1"/>
                    </a:moveTo>
                    <a:lnTo>
                      <a:pt x="21" y="13210"/>
                    </a:lnTo>
                    <a:lnTo>
                      <a:pt x="2706" y="13210"/>
                    </a:lnTo>
                    <a:lnTo>
                      <a:pt x="26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a:off x="4947887" y="2080163"/>
                <a:ext cx="68150" cy="330250"/>
              </a:xfrm>
              <a:custGeom>
                <a:rect b="b" l="l" r="r" t="t"/>
                <a:pathLst>
                  <a:path extrusionOk="0" h="13210" w="2726">
                    <a:moveTo>
                      <a:pt x="2686" y="1"/>
                    </a:moveTo>
                    <a:lnTo>
                      <a:pt x="0" y="21"/>
                    </a:lnTo>
                    <a:lnTo>
                      <a:pt x="40" y="13210"/>
                    </a:lnTo>
                    <a:lnTo>
                      <a:pt x="2725" y="13210"/>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4850405" y="2081163"/>
                <a:ext cx="67650" cy="330250"/>
              </a:xfrm>
              <a:custGeom>
                <a:rect b="b" l="l" r="r" t="t"/>
                <a:pathLst>
                  <a:path extrusionOk="0" h="13210" w="2706">
                    <a:moveTo>
                      <a:pt x="1" y="1"/>
                    </a:moveTo>
                    <a:lnTo>
                      <a:pt x="20" y="13209"/>
                    </a:lnTo>
                    <a:lnTo>
                      <a:pt x="2706" y="13189"/>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4654939" y="2081163"/>
                <a:ext cx="67675" cy="330250"/>
              </a:xfrm>
              <a:custGeom>
                <a:rect b="b" l="l" r="r" t="t"/>
                <a:pathLst>
                  <a:path extrusionOk="0" h="13210" w="2707">
                    <a:moveTo>
                      <a:pt x="1" y="1"/>
                    </a:moveTo>
                    <a:lnTo>
                      <a:pt x="21" y="13209"/>
                    </a:lnTo>
                    <a:lnTo>
                      <a:pt x="2706" y="13209"/>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4557230" y="2081663"/>
                <a:ext cx="67675" cy="329750"/>
              </a:xfrm>
              <a:custGeom>
                <a:rect b="b" l="l" r="r" t="t"/>
                <a:pathLst>
                  <a:path extrusionOk="0" h="13190" w="2707">
                    <a:moveTo>
                      <a:pt x="1" y="0"/>
                    </a:moveTo>
                    <a:lnTo>
                      <a:pt x="21" y="13189"/>
                    </a:lnTo>
                    <a:lnTo>
                      <a:pt x="2706" y="13189"/>
                    </a:lnTo>
                    <a:lnTo>
                      <a:pt x="2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38"/>
            <p:cNvGrpSpPr/>
            <p:nvPr/>
          </p:nvGrpSpPr>
          <p:grpSpPr>
            <a:xfrm>
              <a:off x="3985155" y="3781380"/>
              <a:ext cx="296034" cy="372689"/>
              <a:chOff x="4850405" y="2080163"/>
              <a:chExt cx="263118" cy="331250"/>
            </a:xfrm>
          </p:grpSpPr>
          <p:sp>
            <p:nvSpPr>
              <p:cNvPr id="804" name="Google Shape;804;p38"/>
              <p:cNvSpPr/>
              <p:nvPr/>
            </p:nvSpPr>
            <p:spPr>
              <a:xfrm>
                <a:off x="5045848" y="2080163"/>
                <a:ext cx="67675" cy="330250"/>
              </a:xfrm>
              <a:custGeom>
                <a:rect b="b" l="l" r="r" t="t"/>
                <a:pathLst>
                  <a:path extrusionOk="0" h="13210" w="2707">
                    <a:moveTo>
                      <a:pt x="1" y="1"/>
                    </a:moveTo>
                    <a:lnTo>
                      <a:pt x="21" y="13210"/>
                    </a:lnTo>
                    <a:lnTo>
                      <a:pt x="2706" y="13210"/>
                    </a:lnTo>
                    <a:lnTo>
                      <a:pt x="26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4947887" y="2080163"/>
                <a:ext cx="68150" cy="330250"/>
              </a:xfrm>
              <a:custGeom>
                <a:rect b="b" l="l" r="r" t="t"/>
                <a:pathLst>
                  <a:path extrusionOk="0" h="13210" w="2726">
                    <a:moveTo>
                      <a:pt x="2686" y="1"/>
                    </a:moveTo>
                    <a:lnTo>
                      <a:pt x="0" y="21"/>
                    </a:lnTo>
                    <a:lnTo>
                      <a:pt x="40" y="13210"/>
                    </a:lnTo>
                    <a:lnTo>
                      <a:pt x="2725" y="13210"/>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4850405" y="2081163"/>
                <a:ext cx="67650" cy="330250"/>
              </a:xfrm>
              <a:custGeom>
                <a:rect b="b" l="l" r="r" t="t"/>
                <a:pathLst>
                  <a:path extrusionOk="0" h="13210" w="2706">
                    <a:moveTo>
                      <a:pt x="1" y="1"/>
                    </a:moveTo>
                    <a:lnTo>
                      <a:pt x="20" y="13209"/>
                    </a:lnTo>
                    <a:lnTo>
                      <a:pt x="2706" y="13189"/>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38"/>
            <p:cNvGrpSpPr/>
            <p:nvPr/>
          </p:nvGrpSpPr>
          <p:grpSpPr>
            <a:xfrm>
              <a:off x="3642053" y="3782505"/>
              <a:ext cx="193160" cy="371564"/>
              <a:chOff x="4763679" y="2081163"/>
              <a:chExt cx="171682" cy="330250"/>
            </a:xfrm>
          </p:grpSpPr>
          <p:sp>
            <p:nvSpPr>
              <p:cNvPr id="808" name="Google Shape;808;p38"/>
              <p:cNvSpPr/>
              <p:nvPr/>
            </p:nvSpPr>
            <p:spPr>
              <a:xfrm>
                <a:off x="4867686" y="2081163"/>
                <a:ext cx="67675" cy="330250"/>
              </a:xfrm>
              <a:custGeom>
                <a:rect b="b" l="l" r="r" t="t"/>
                <a:pathLst>
                  <a:path extrusionOk="0" h="13210" w="2707">
                    <a:moveTo>
                      <a:pt x="1" y="1"/>
                    </a:moveTo>
                    <a:lnTo>
                      <a:pt x="21" y="13209"/>
                    </a:lnTo>
                    <a:lnTo>
                      <a:pt x="2706" y="13209"/>
                    </a:lnTo>
                    <a:lnTo>
                      <a:pt x="2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a:off x="4763679" y="2081663"/>
                <a:ext cx="67675" cy="329750"/>
              </a:xfrm>
              <a:custGeom>
                <a:rect b="b" l="l" r="r" t="t"/>
                <a:pathLst>
                  <a:path extrusionOk="0" h="13190" w="2707">
                    <a:moveTo>
                      <a:pt x="1" y="0"/>
                    </a:moveTo>
                    <a:lnTo>
                      <a:pt x="21" y="13189"/>
                    </a:lnTo>
                    <a:lnTo>
                      <a:pt x="2706" y="13189"/>
                    </a:lnTo>
                    <a:lnTo>
                      <a:pt x="2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810" name="Google Shape;810;p38"/>
          <p:cNvPicPr preferRelativeResize="0"/>
          <p:nvPr/>
        </p:nvPicPr>
        <p:blipFill>
          <a:blip r:embed="rId3">
            <a:alphaModFix/>
          </a:blip>
          <a:stretch>
            <a:fillRect/>
          </a:stretch>
        </p:blipFill>
        <p:spPr>
          <a:xfrm>
            <a:off x="456450" y="494075"/>
            <a:ext cx="5397699" cy="380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9CA"/>
        </a:solidFill>
      </p:bgPr>
    </p:bg>
    <p:spTree>
      <p:nvGrpSpPr>
        <p:cNvPr id="814" name="Shape 814"/>
        <p:cNvGrpSpPr/>
        <p:nvPr/>
      </p:nvGrpSpPr>
      <p:grpSpPr>
        <a:xfrm>
          <a:off x="0" y="0"/>
          <a:ext cx="0" cy="0"/>
          <a:chOff x="0" y="0"/>
          <a:chExt cx="0" cy="0"/>
        </a:xfrm>
      </p:grpSpPr>
      <p:sp>
        <p:nvSpPr>
          <p:cNvPr id="815" name="Google Shape;815;p39"/>
          <p:cNvSpPr txBox="1"/>
          <p:nvPr>
            <p:ph type="title"/>
          </p:nvPr>
        </p:nvSpPr>
        <p:spPr>
          <a:xfrm>
            <a:off x="588850" y="62125"/>
            <a:ext cx="7712100" cy="5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Popularity vs Acousticness </a:t>
            </a:r>
            <a:endParaRPr/>
          </a:p>
        </p:txBody>
      </p:sp>
      <p:sp>
        <p:nvSpPr>
          <p:cNvPr id="816" name="Google Shape;816;p39"/>
          <p:cNvSpPr txBox="1"/>
          <p:nvPr/>
        </p:nvSpPr>
        <p:spPr>
          <a:xfrm>
            <a:off x="198700" y="1759225"/>
            <a:ext cx="8873400" cy="24012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SzPts val="1800"/>
              <a:buFont typeface="Oldenburg"/>
              <a:buChar char="●"/>
            </a:pPr>
            <a:r>
              <a:rPr lang="en" sz="1800">
                <a:latin typeface="Oldenburg"/>
                <a:ea typeface="Oldenburg"/>
                <a:cs typeface="Oldenburg"/>
                <a:sym typeface="Oldenburg"/>
              </a:rPr>
              <a:t>Among the most popular songs, Pop is the dominant genre</a:t>
            </a:r>
            <a:endParaRPr sz="1800">
              <a:latin typeface="Oldenburg"/>
              <a:ea typeface="Oldenburg"/>
              <a:cs typeface="Oldenburg"/>
              <a:sym typeface="Oldenburg"/>
            </a:endParaRPr>
          </a:p>
          <a:p>
            <a:pPr indent="0" lvl="0" marL="457200" rtl="0" algn="l">
              <a:lnSpc>
                <a:spcPct val="100000"/>
              </a:lnSpc>
              <a:spcBef>
                <a:spcPts val="0"/>
              </a:spcBef>
              <a:spcAft>
                <a:spcPts val="0"/>
              </a:spcAft>
              <a:buNone/>
            </a:pPr>
            <a:r>
              <a:t/>
            </a:r>
            <a:endParaRPr sz="1800">
              <a:latin typeface="Oldenburg"/>
              <a:ea typeface="Oldenburg"/>
              <a:cs typeface="Oldenburg"/>
              <a:sym typeface="Oldenburg"/>
            </a:endParaRPr>
          </a:p>
          <a:p>
            <a:pPr indent="-342900" lvl="0" marL="457200" rtl="0" algn="l">
              <a:lnSpc>
                <a:spcPct val="100000"/>
              </a:lnSpc>
              <a:spcBef>
                <a:spcPts val="0"/>
              </a:spcBef>
              <a:spcAft>
                <a:spcPts val="0"/>
              </a:spcAft>
              <a:buSzPts val="1800"/>
              <a:buFont typeface="Oldenburg"/>
              <a:buChar char="●"/>
            </a:pPr>
            <a:r>
              <a:rPr lang="en" sz="1800">
                <a:latin typeface="Oldenburg"/>
                <a:ea typeface="Oldenburg"/>
                <a:cs typeface="Oldenburg"/>
                <a:sym typeface="Oldenburg"/>
              </a:rPr>
              <a:t>No correlation between popularity and acousticness</a:t>
            </a:r>
            <a:endParaRPr sz="1800">
              <a:latin typeface="Oldenburg"/>
              <a:ea typeface="Oldenburg"/>
              <a:cs typeface="Oldenburg"/>
              <a:sym typeface="Oldenburg"/>
            </a:endParaRPr>
          </a:p>
          <a:p>
            <a:pPr indent="0" lvl="0" marL="457200" rtl="0" algn="l">
              <a:lnSpc>
                <a:spcPct val="100000"/>
              </a:lnSpc>
              <a:spcBef>
                <a:spcPts val="0"/>
              </a:spcBef>
              <a:spcAft>
                <a:spcPts val="0"/>
              </a:spcAft>
              <a:buNone/>
            </a:pPr>
            <a:r>
              <a:t/>
            </a:r>
            <a:endParaRPr sz="1800">
              <a:latin typeface="Oldenburg"/>
              <a:ea typeface="Oldenburg"/>
              <a:cs typeface="Oldenburg"/>
              <a:sym typeface="Oldenburg"/>
            </a:endParaRPr>
          </a:p>
          <a:p>
            <a:pPr indent="-342900" lvl="0" marL="457200" rtl="0" algn="l">
              <a:lnSpc>
                <a:spcPct val="100000"/>
              </a:lnSpc>
              <a:spcBef>
                <a:spcPts val="0"/>
              </a:spcBef>
              <a:spcAft>
                <a:spcPts val="0"/>
              </a:spcAft>
              <a:buSzPts val="1800"/>
              <a:buFont typeface="Oldenburg"/>
              <a:buChar char="●"/>
            </a:pPr>
            <a:r>
              <a:rPr lang="en" sz="1800">
                <a:latin typeface="Oldenburg"/>
                <a:ea typeface="Oldenburg"/>
                <a:cs typeface="Oldenburg"/>
                <a:sym typeface="Oldenburg"/>
              </a:rPr>
              <a:t>Outlier songs with high acousticness and high popularity are pop songs. </a:t>
            </a:r>
            <a:endParaRPr sz="1800">
              <a:latin typeface="Oldenburg"/>
              <a:ea typeface="Oldenburg"/>
              <a:cs typeface="Oldenburg"/>
              <a:sym typeface="Oldenburg"/>
            </a:endParaRPr>
          </a:p>
          <a:p>
            <a:pPr indent="0" lvl="0" marL="457200" rtl="0" algn="l">
              <a:lnSpc>
                <a:spcPct val="100000"/>
              </a:lnSpc>
              <a:spcBef>
                <a:spcPts val="0"/>
              </a:spcBef>
              <a:spcAft>
                <a:spcPts val="0"/>
              </a:spcAft>
              <a:buNone/>
            </a:pPr>
            <a:r>
              <a:t/>
            </a:r>
            <a:endParaRPr sz="1800">
              <a:latin typeface="Oldenburg"/>
              <a:ea typeface="Oldenburg"/>
              <a:cs typeface="Oldenburg"/>
              <a:sym typeface="Oldenburg"/>
            </a:endParaRPr>
          </a:p>
          <a:p>
            <a:pPr indent="-342900" lvl="0" marL="457200" rtl="0" algn="l">
              <a:lnSpc>
                <a:spcPct val="100000"/>
              </a:lnSpc>
              <a:spcBef>
                <a:spcPts val="0"/>
              </a:spcBef>
              <a:spcAft>
                <a:spcPts val="0"/>
              </a:spcAft>
              <a:buSzPts val="1800"/>
              <a:buFont typeface="Oldenburg"/>
              <a:buChar char="●"/>
            </a:pPr>
            <a:r>
              <a:rPr lang="en" sz="1800">
                <a:latin typeface="Oldenburg"/>
                <a:ea typeface="Oldenburg"/>
                <a:cs typeface="Oldenburg"/>
                <a:sym typeface="Oldenburg"/>
              </a:rPr>
              <a:t>Dataset skews towards high popularity and low acousticness</a:t>
            </a:r>
            <a:endParaRPr sz="1800">
              <a:latin typeface="Oldenburg"/>
              <a:ea typeface="Oldenburg"/>
              <a:cs typeface="Oldenburg"/>
              <a:sym typeface="Oldenburg"/>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9CA"/>
        </a:solidFill>
      </p:bgPr>
    </p:bg>
    <p:spTree>
      <p:nvGrpSpPr>
        <p:cNvPr id="820" name="Shape 820"/>
        <p:cNvGrpSpPr/>
        <p:nvPr/>
      </p:nvGrpSpPr>
      <p:grpSpPr>
        <a:xfrm>
          <a:off x="0" y="0"/>
          <a:ext cx="0" cy="0"/>
          <a:chOff x="0" y="0"/>
          <a:chExt cx="0" cy="0"/>
        </a:xfrm>
      </p:grpSpPr>
      <p:sp>
        <p:nvSpPr>
          <p:cNvPr id="821" name="Google Shape;821;p40"/>
          <p:cNvSpPr/>
          <p:nvPr/>
        </p:nvSpPr>
        <p:spPr>
          <a:xfrm rot="-407029">
            <a:off x="6247130" y="2691427"/>
            <a:ext cx="2071357" cy="2059117"/>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rgbClr val="C43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rot="-358150">
            <a:off x="926977" y="1212677"/>
            <a:ext cx="2071338" cy="2059084"/>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rgbClr val="C43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txBox="1"/>
          <p:nvPr>
            <p:ph type="title"/>
          </p:nvPr>
        </p:nvSpPr>
        <p:spPr>
          <a:xfrm>
            <a:off x="715975" y="445025"/>
            <a:ext cx="7712100" cy="5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top 20 genres</a:t>
            </a:r>
            <a:endParaRPr/>
          </a:p>
        </p:txBody>
      </p:sp>
      <p:sp>
        <p:nvSpPr>
          <p:cNvPr id="824" name="Google Shape;824;p40"/>
          <p:cNvSpPr txBox="1"/>
          <p:nvPr>
            <p:ph idx="1" type="body"/>
          </p:nvPr>
        </p:nvSpPr>
        <p:spPr>
          <a:xfrm>
            <a:off x="2987039" y="1544050"/>
            <a:ext cx="3620400" cy="80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Spotify defines g</a:t>
            </a:r>
            <a:r>
              <a:rPr lang="en"/>
              <a:t>enres based on info from listener playlists (title, description, etc.) and their music curation teams. </a:t>
            </a:r>
            <a:r>
              <a:rPr lang="en"/>
              <a:t> </a:t>
            </a:r>
            <a:endParaRPr/>
          </a:p>
          <a:p>
            <a:pPr indent="-317500" lvl="0" marL="457200" rtl="0" algn="l">
              <a:spcBef>
                <a:spcPts val="0"/>
              </a:spcBef>
              <a:spcAft>
                <a:spcPts val="0"/>
              </a:spcAft>
              <a:buSzPts val="1400"/>
              <a:buChar char="●"/>
            </a:pPr>
            <a:r>
              <a:rPr lang="en"/>
              <a:t>They recognize genres constantly evolve and songs can cross different genres</a:t>
            </a:r>
            <a:endParaRPr/>
          </a:p>
          <a:p>
            <a:pPr indent="-317500" lvl="0" marL="457200" rtl="0" algn="l">
              <a:spcBef>
                <a:spcPts val="0"/>
              </a:spcBef>
              <a:spcAft>
                <a:spcPts val="0"/>
              </a:spcAft>
              <a:buSzPts val="1400"/>
              <a:buChar char="●"/>
            </a:pPr>
            <a:r>
              <a:rPr lang="en"/>
              <a:t>We will analyze the top 2000 spotify songs in our dataset (2000-2019)</a:t>
            </a:r>
            <a:endParaRPr/>
          </a:p>
          <a:p>
            <a:pPr indent="-317500" lvl="0" marL="457200" rtl="0" algn="l">
              <a:spcBef>
                <a:spcPts val="0"/>
              </a:spcBef>
              <a:spcAft>
                <a:spcPts val="0"/>
              </a:spcAft>
              <a:buSzPts val="1400"/>
              <a:buChar char="●"/>
            </a:pPr>
            <a:r>
              <a:rPr lang="en"/>
              <a:t>What are the two most prevalent genres?</a:t>
            </a:r>
            <a:endParaRPr/>
          </a:p>
        </p:txBody>
      </p:sp>
      <p:sp>
        <p:nvSpPr>
          <p:cNvPr id="825" name="Google Shape;825;p40"/>
          <p:cNvSpPr txBox="1"/>
          <p:nvPr>
            <p:ph idx="3" type="title"/>
          </p:nvPr>
        </p:nvSpPr>
        <p:spPr>
          <a:xfrm>
            <a:off x="3416839" y="1166050"/>
            <a:ext cx="2310300" cy="37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2000 songs</a:t>
            </a:r>
            <a:endParaRPr/>
          </a:p>
        </p:txBody>
      </p:sp>
      <p:grpSp>
        <p:nvGrpSpPr>
          <p:cNvPr id="826" name="Google Shape;826;p40"/>
          <p:cNvGrpSpPr/>
          <p:nvPr/>
        </p:nvGrpSpPr>
        <p:grpSpPr>
          <a:xfrm>
            <a:off x="6985628" y="3396568"/>
            <a:ext cx="594312" cy="648747"/>
            <a:chOff x="1440150" y="238125"/>
            <a:chExt cx="4781275" cy="5219200"/>
          </a:xfrm>
        </p:grpSpPr>
        <p:sp>
          <p:nvSpPr>
            <p:cNvPr id="827" name="Google Shape;827;p40"/>
            <p:cNvSpPr/>
            <p:nvPr/>
          </p:nvSpPr>
          <p:spPr>
            <a:xfrm>
              <a:off x="1873175" y="371050"/>
              <a:ext cx="1180875" cy="4836725"/>
            </a:xfrm>
            <a:custGeom>
              <a:rect b="b" l="l" r="r" t="t"/>
              <a:pathLst>
                <a:path extrusionOk="0" h="193469" w="47235">
                  <a:moveTo>
                    <a:pt x="1" y="0"/>
                  </a:moveTo>
                  <a:lnTo>
                    <a:pt x="27695" y="189065"/>
                  </a:lnTo>
                  <a:lnTo>
                    <a:pt x="39112" y="193468"/>
                  </a:lnTo>
                  <a:lnTo>
                    <a:pt x="47234" y="189065"/>
                  </a:lnTo>
                  <a:lnTo>
                    <a:pt x="19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1925375" y="676025"/>
              <a:ext cx="897875" cy="4510550"/>
            </a:xfrm>
            <a:custGeom>
              <a:rect b="b" l="l" r="r" t="t"/>
              <a:pathLst>
                <a:path extrusionOk="0" h="180422" w="35915">
                  <a:moveTo>
                    <a:pt x="4502" y="1"/>
                  </a:moveTo>
                  <a:lnTo>
                    <a:pt x="1" y="3198"/>
                  </a:lnTo>
                  <a:lnTo>
                    <a:pt x="19214" y="133481"/>
                  </a:lnTo>
                  <a:lnTo>
                    <a:pt x="23878" y="139810"/>
                  </a:lnTo>
                  <a:lnTo>
                    <a:pt x="21040" y="145942"/>
                  </a:lnTo>
                  <a:lnTo>
                    <a:pt x="25607" y="176866"/>
                  </a:lnTo>
                  <a:lnTo>
                    <a:pt x="31381" y="180421"/>
                  </a:lnTo>
                  <a:lnTo>
                    <a:pt x="35915" y="176866"/>
                  </a:lnTo>
                  <a:lnTo>
                    <a:pt x="10308" y="3198"/>
                  </a:lnTo>
                  <a:lnTo>
                    <a:pt x="4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1867475" y="1124550"/>
              <a:ext cx="817150" cy="720125"/>
            </a:xfrm>
            <a:custGeom>
              <a:rect b="b" l="l" r="r" t="t"/>
              <a:pathLst>
                <a:path extrusionOk="0" h="28805" w="32686">
                  <a:moveTo>
                    <a:pt x="2806" y="1"/>
                  </a:moveTo>
                  <a:cubicBezTo>
                    <a:pt x="1240" y="1"/>
                    <a:pt x="0" y="1436"/>
                    <a:pt x="229" y="3002"/>
                  </a:cubicBezTo>
                  <a:lnTo>
                    <a:pt x="3752" y="26586"/>
                  </a:lnTo>
                  <a:cubicBezTo>
                    <a:pt x="3947" y="27858"/>
                    <a:pt x="5057" y="28804"/>
                    <a:pt x="6329" y="28804"/>
                  </a:cubicBezTo>
                  <a:lnTo>
                    <a:pt x="29848" y="28804"/>
                  </a:lnTo>
                  <a:cubicBezTo>
                    <a:pt x="31446" y="28804"/>
                    <a:pt x="32686" y="27401"/>
                    <a:pt x="32457" y="25803"/>
                  </a:cubicBezTo>
                  <a:lnTo>
                    <a:pt x="28934" y="2252"/>
                  </a:lnTo>
                  <a:cubicBezTo>
                    <a:pt x="28739" y="947"/>
                    <a:pt x="27630" y="1"/>
                    <a:pt x="26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1867475" y="1124550"/>
              <a:ext cx="565175" cy="720125"/>
            </a:xfrm>
            <a:custGeom>
              <a:rect b="b" l="l" r="r" t="t"/>
              <a:pathLst>
                <a:path extrusionOk="0" h="28805" w="22607">
                  <a:moveTo>
                    <a:pt x="2806" y="1"/>
                  </a:moveTo>
                  <a:cubicBezTo>
                    <a:pt x="1240" y="1"/>
                    <a:pt x="0" y="1436"/>
                    <a:pt x="229" y="3002"/>
                  </a:cubicBezTo>
                  <a:lnTo>
                    <a:pt x="3752" y="26586"/>
                  </a:lnTo>
                  <a:cubicBezTo>
                    <a:pt x="3947" y="27858"/>
                    <a:pt x="5057" y="28804"/>
                    <a:pt x="6329" y="28804"/>
                  </a:cubicBezTo>
                  <a:lnTo>
                    <a:pt x="19768" y="28804"/>
                  </a:lnTo>
                  <a:cubicBezTo>
                    <a:pt x="21367" y="28804"/>
                    <a:pt x="22606" y="27401"/>
                    <a:pt x="22345" y="25803"/>
                  </a:cubicBezTo>
                  <a:lnTo>
                    <a:pt x="18855" y="2252"/>
                  </a:lnTo>
                  <a:cubicBezTo>
                    <a:pt x="18659" y="947"/>
                    <a:pt x="17550" y="1"/>
                    <a:pt x="16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2405700" y="4013050"/>
              <a:ext cx="535800" cy="317250"/>
            </a:xfrm>
            <a:custGeom>
              <a:rect b="b" l="l" r="r" t="t"/>
              <a:pathLst>
                <a:path extrusionOk="0" h="12690" w="21432">
                  <a:moveTo>
                    <a:pt x="1" y="0"/>
                  </a:moveTo>
                  <a:lnTo>
                    <a:pt x="1860" y="12526"/>
                  </a:lnTo>
                  <a:lnTo>
                    <a:pt x="12559" y="12592"/>
                  </a:lnTo>
                  <a:lnTo>
                    <a:pt x="21432" y="12689"/>
                  </a:lnTo>
                  <a:lnTo>
                    <a:pt x="19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2405700" y="4013050"/>
              <a:ext cx="304200" cy="314800"/>
            </a:xfrm>
            <a:custGeom>
              <a:rect b="b" l="l" r="r" t="t"/>
              <a:pathLst>
                <a:path extrusionOk="0" h="12592" w="12168">
                  <a:moveTo>
                    <a:pt x="1" y="0"/>
                  </a:moveTo>
                  <a:lnTo>
                    <a:pt x="1860" y="12526"/>
                  </a:lnTo>
                  <a:lnTo>
                    <a:pt x="12168" y="12592"/>
                  </a:lnTo>
                  <a:lnTo>
                    <a:pt x="103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1440150" y="238125"/>
              <a:ext cx="4781275" cy="5038975"/>
            </a:xfrm>
            <a:custGeom>
              <a:rect b="b" l="l" r="r" t="t"/>
              <a:pathLst>
                <a:path extrusionOk="0" h="201559" w="191251">
                  <a:moveTo>
                    <a:pt x="7634" y="0"/>
                  </a:moveTo>
                  <a:cubicBezTo>
                    <a:pt x="3426" y="0"/>
                    <a:pt x="1" y="3425"/>
                    <a:pt x="1" y="7633"/>
                  </a:cubicBezTo>
                  <a:lnTo>
                    <a:pt x="1" y="13113"/>
                  </a:lnTo>
                  <a:cubicBezTo>
                    <a:pt x="1" y="17321"/>
                    <a:pt x="3426" y="20714"/>
                    <a:pt x="7634" y="20714"/>
                  </a:cubicBezTo>
                  <a:lnTo>
                    <a:pt x="48343" y="20714"/>
                  </a:lnTo>
                  <a:cubicBezTo>
                    <a:pt x="78060" y="20714"/>
                    <a:pt x="99230" y="47070"/>
                    <a:pt x="129143" y="47070"/>
                  </a:cubicBezTo>
                  <a:lnTo>
                    <a:pt x="147508" y="47070"/>
                  </a:lnTo>
                  <a:cubicBezTo>
                    <a:pt x="150183" y="47070"/>
                    <a:pt x="151846" y="49974"/>
                    <a:pt x="150443" y="52257"/>
                  </a:cubicBezTo>
                  <a:lnTo>
                    <a:pt x="64555" y="194382"/>
                  </a:lnTo>
                  <a:lnTo>
                    <a:pt x="85497" y="201558"/>
                  </a:lnTo>
                  <a:lnTo>
                    <a:pt x="109767" y="194382"/>
                  </a:lnTo>
                  <a:lnTo>
                    <a:pt x="187598" y="41982"/>
                  </a:lnTo>
                  <a:cubicBezTo>
                    <a:pt x="191251" y="34838"/>
                    <a:pt x="186064" y="26324"/>
                    <a:pt x="178040" y="26324"/>
                  </a:cubicBezTo>
                  <a:lnTo>
                    <a:pt x="129143" y="26324"/>
                  </a:lnTo>
                  <a:cubicBezTo>
                    <a:pt x="99230" y="26324"/>
                    <a:pt x="78060" y="0"/>
                    <a:pt x="48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1440150" y="238125"/>
              <a:ext cx="4293625" cy="5038975"/>
            </a:xfrm>
            <a:custGeom>
              <a:rect b="b" l="l" r="r" t="t"/>
              <a:pathLst>
                <a:path extrusionOk="0" h="201559" w="171745">
                  <a:moveTo>
                    <a:pt x="7634" y="0"/>
                  </a:moveTo>
                  <a:cubicBezTo>
                    <a:pt x="3426" y="0"/>
                    <a:pt x="1" y="3425"/>
                    <a:pt x="1" y="7633"/>
                  </a:cubicBezTo>
                  <a:lnTo>
                    <a:pt x="1" y="13113"/>
                  </a:lnTo>
                  <a:cubicBezTo>
                    <a:pt x="1" y="17321"/>
                    <a:pt x="3426" y="20714"/>
                    <a:pt x="7634" y="20714"/>
                  </a:cubicBezTo>
                  <a:lnTo>
                    <a:pt x="48343" y="20714"/>
                  </a:lnTo>
                  <a:cubicBezTo>
                    <a:pt x="78060" y="20714"/>
                    <a:pt x="99230" y="47070"/>
                    <a:pt x="129143" y="47070"/>
                  </a:cubicBezTo>
                  <a:lnTo>
                    <a:pt x="147508" y="47070"/>
                  </a:lnTo>
                  <a:cubicBezTo>
                    <a:pt x="150183" y="47070"/>
                    <a:pt x="151846" y="49974"/>
                    <a:pt x="150443" y="52257"/>
                  </a:cubicBezTo>
                  <a:lnTo>
                    <a:pt x="64555" y="194382"/>
                  </a:lnTo>
                  <a:lnTo>
                    <a:pt x="86313" y="201558"/>
                  </a:lnTo>
                  <a:lnTo>
                    <a:pt x="168091" y="41982"/>
                  </a:lnTo>
                  <a:cubicBezTo>
                    <a:pt x="171744" y="34838"/>
                    <a:pt x="166525" y="26324"/>
                    <a:pt x="158501" y="26324"/>
                  </a:cubicBezTo>
                  <a:lnTo>
                    <a:pt x="109636" y="26324"/>
                  </a:lnTo>
                  <a:cubicBezTo>
                    <a:pt x="79691" y="26324"/>
                    <a:pt x="58521" y="0"/>
                    <a:pt x="288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2276050" y="5097650"/>
              <a:ext cx="2317650" cy="359675"/>
            </a:xfrm>
            <a:custGeom>
              <a:rect b="b" l="l" r="r" t="t"/>
              <a:pathLst>
                <a:path extrusionOk="0" h="14387" w="92706">
                  <a:moveTo>
                    <a:pt x="7209" y="1"/>
                  </a:moveTo>
                  <a:cubicBezTo>
                    <a:pt x="3229" y="1"/>
                    <a:pt x="0" y="3230"/>
                    <a:pt x="0" y="7177"/>
                  </a:cubicBezTo>
                  <a:cubicBezTo>
                    <a:pt x="424" y="11581"/>
                    <a:pt x="2805" y="13962"/>
                    <a:pt x="7209" y="14386"/>
                  </a:cubicBezTo>
                  <a:lnTo>
                    <a:pt x="85529" y="14386"/>
                  </a:lnTo>
                  <a:cubicBezTo>
                    <a:pt x="89476" y="14386"/>
                    <a:pt x="92706" y="11157"/>
                    <a:pt x="92706" y="7177"/>
                  </a:cubicBezTo>
                  <a:cubicBezTo>
                    <a:pt x="92282" y="2806"/>
                    <a:pt x="89900" y="425"/>
                    <a:pt x="855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2276050" y="5097650"/>
              <a:ext cx="1937625" cy="359675"/>
            </a:xfrm>
            <a:custGeom>
              <a:rect b="b" l="l" r="r" t="t"/>
              <a:pathLst>
                <a:path extrusionOk="0" h="14387" w="77505">
                  <a:moveTo>
                    <a:pt x="7209" y="1"/>
                  </a:moveTo>
                  <a:cubicBezTo>
                    <a:pt x="3229" y="1"/>
                    <a:pt x="0" y="3230"/>
                    <a:pt x="0" y="7177"/>
                  </a:cubicBezTo>
                  <a:cubicBezTo>
                    <a:pt x="424" y="11581"/>
                    <a:pt x="2805" y="13962"/>
                    <a:pt x="7209" y="14386"/>
                  </a:cubicBezTo>
                  <a:lnTo>
                    <a:pt x="70296" y="14386"/>
                  </a:lnTo>
                  <a:cubicBezTo>
                    <a:pt x="74275" y="14386"/>
                    <a:pt x="77505" y="11157"/>
                    <a:pt x="77505" y="7177"/>
                  </a:cubicBezTo>
                  <a:cubicBezTo>
                    <a:pt x="77081" y="2806"/>
                    <a:pt x="74667" y="425"/>
                    <a:pt x="70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2970850" y="735700"/>
              <a:ext cx="682575" cy="4064325"/>
            </a:xfrm>
            <a:custGeom>
              <a:rect b="b" l="l" r="r" t="t"/>
              <a:pathLst>
                <a:path extrusionOk="0" h="162573" w="27303">
                  <a:moveTo>
                    <a:pt x="3356" y="0"/>
                  </a:moveTo>
                  <a:cubicBezTo>
                    <a:pt x="3217" y="0"/>
                    <a:pt x="3077" y="9"/>
                    <a:pt x="2936" y="28"/>
                  </a:cubicBezTo>
                  <a:cubicBezTo>
                    <a:pt x="1207" y="256"/>
                    <a:pt x="0" y="1822"/>
                    <a:pt x="229" y="3551"/>
                  </a:cubicBezTo>
                  <a:lnTo>
                    <a:pt x="20844" y="159832"/>
                  </a:lnTo>
                  <a:cubicBezTo>
                    <a:pt x="21040" y="161431"/>
                    <a:pt x="22410" y="162573"/>
                    <a:pt x="23943" y="162573"/>
                  </a:cubicBezTo>
                  <a:cubicBezTo>
                    <a:pt x="24106" y="162573"/>
                    <a:pt x="24237" y="162573"/>
                    <a:pt x="24367" y="162540"/>
                  </a:cubicBezTo>
                  <a:cubicBezTo>
                    <a:pt x="26096" y="162312"/>
                    <a:pt x="27303" y="160746"/>
                    <a:pt x="27075" y="159017"/>
                  </a:cubicBezTo>
                  <a:lnTo>
                    <a:pt x="6459" y="2735"/>
                  </a:lnTo>
                  <a:cubicBezTo>
                    <a:pt x="6249" y="1148"/>
                    <a:pt x="4912" y="0"/>
                    <a:pt x="3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3446275" y="949375"/>
              <a:ext cx="582300" cy="3301000"/>
            </a:xfrm>
            <a:custGeom>
              <a:rect b="b" l="l" r="r" t="t"/>
              <a:pathLst>
                <a:path extrusionOk="0" h="132040" w="23292">
                  <a:moveTo>
                    <a:pt x="3348" y="0"/>
                  </a:moveTo>
                  <a:cubicBezTo>
                    <a:pt x="3212" y="0"/>
                    <a:pt x="3075" y="9"/>
                    <a:pt x="2936" y="27"/>
                  </a:cubicBezTo>
                  <a:cubicBezTo>
                    <a:pt x="1240" y="255"/>
                    <a:pt x="1" y="1854"/>
                    <a:pt x="229" y="3583"/>
                  </a:cubicBezTo>
                  <a:lnTo>
                    <a:pt x="16832" y="129300"/>
                  </a:lnTo>
                  <a:cubicBezTo>
                    <a:pt x="17028" y="130898"/>
                    <a:pt x="18398" y="132040"/>
                    <a:pt x="19931" y="132040"/>
                  </a:cubicBezTo>
                  <a:cubicBezTo>
                    <a:pt x="20094" y="132040"/>
                    <a:pt x="20225" y="132040"/>
                    <a:pt x="20355" y="132007"/>
                  </a:cubicBezTo>
                  <a:cubicBezTo>
                    <a:pt x="22084" y="131779"/>
                    <a:pt x="23291" y="130213"/>
                    <a:pt x="23063" y="128484"/>
                  </a:cubicBezTo>
                  <a:lnTo>
                    <a:pt x="6492" y="2735"/>
                  </a:lnTo>
                  <a:cubicBezTo>
                    <a:pt x="6282" y="1174"/>
                    <a:pt x="4912" y="0"/>
                    <a:pt x="33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3926600" y="1193175"/>
              <a:ext cx="464850" cy="2412975"/>
            </a:xfrm>
            <a:custGeom>
              <a:rect b="b" l="l" r="r" t="t"/>
              <a:pathLst>
                <a:path extrusionOk="0" h="96519" w="18594">
                  <a:moveTo>
                    <a:pt x="3356" y="1"/>
                  </a:moveTo>
                  <a:cubicBezTo>
                    <a:pt x="3218" y="1"/>
                    <a:pt x="3078" y="10"/>
                    <a:pt x="2936" y="28"/>
                  </a:cubicBezTo>
                  <a:cubicBezTo>
                    <a:pt x="1208" y="257"/>
                    <a:pt x="1" y="1855"/>
                    <a:pt x="229" y="3551"/>
                  </a:cubicBezTo>
                  <a:lnTo>
                    <a:pt x="12135" y="93778"/>
                  </a:lnTo>
                  <a:cubicBezTo>
                    <a:pt x="12331" y="95344"/>
                    <a:pt x="13668" y="96518"/>
                    <a:pt x="15234" y="96518"/>
                  </a:cubicBezTo>
                  <a:cubicBezTo>
                    <a:pt x="15365" y="96518"/>
                    <a:pt x="15528" y="96518"/>
                    <a:pt x="15658" y="96485"/>
                  </a:cubicBezTo>
                  <a:cubicBezTo>
                    <a:pt x="17387" y="96257"/>
                    <a:pt x="18594" y="94659"/>
                    <a:pt x="18366" y="92962"/>
                  </a:cubicBezTo>
                  <a:lnTo>
                    <a:pt x="6459" y="2736"/>
                  </a:lnTo>
                  <a:cubicBezTo>
                    <a:pt x="6250" y="1148"/>
                    <a:pt x="4912" y="1"/>
                    <a:pt x="3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4391425" y="1323675"/>
              <a:ext cx="358050" cy="1603150"/>
            </a:xfrm>
            <a:custGeom>
              <a:rect b="b" l="l" r="r" t="t"/>
              <a:pathLst>
                <a:path extrusionOk="0" h="64126" w="14322">
                  <a:moveTo>
                    <a:pt x="3348" y="1"/>
                  </a:moveTo>
                  <a:cubicBezTo>
                    <a:pt x="3212" y="1"/>
                    <a:pt x="3075" y="9"/>
                    <a:pt x="2937" y="28"/>
                  </a:cubicBezTo>
                  <a:cubicBezTo>
                    <a:pt x="1208" y="256"/>
                    <a:pt x="1" y="1854"/>
                    <a:pt x="229" y="3583"/>
                  </a:cubicBezTo>
                  <a:lnTo>
                    <a:pt x="7862" y="61386"/>
                  </a:lnTo>
                  <a:cubicBezTo>
                    <a:pt x="8058" y="62951"/>
                    <a:pt x="9428" y="64126"/>
                    <a:pt x="10961" y="64126"/>
                  </a:cubicBezTo>
                  <a:cubicBezTo>
                    <a:pt x="11124" y="64126"/>
                    <a:pt x="11255" y="64093"/>
                    <a:pt x="11385" y="64093"/>
                  </a:cubicBezTo>
                  <a:cubicBezTo>
                    <a:pt x="13114" y="63865"/>
                    <a:pt x="14321" y="62266"/>
                    <a:pt x="14093" y="60538"/>
                  </a:cubicBezTo>
                  <a:lnTo>
                    <a:pt x="6460" y="2735"/>
                  </a:lnTo>
                  <a:cubicBezTo>
                    <a:pt x="6250" y="1175"/>
                    <a:pt x="4908" y="1"/>
                    <a:pt x="3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40"/>
          <p:cNvGrpSpPr/>
          <p:nvPr/>
        </p:nvGrpSpPr>
        <p:grpSpPr>
          <a:xfrm>
            <a:off x="1638282" y="1996695"/>
            <a:ext cx="648747" cy="491019"/>
            <a:chOff x="1190625" y="872575"/>
            <a:chExt cx="5219200" cy="3950275"/>
          </a:xfrm>
        </p:grpSpPr>
        <p:sp>
          <p:nvSpPr>
            <p:cNvPr id="842" name="Google Shape;842;p40"/>
            <p:cNvSpPr/>
            <p:nvPr/>
          </p:nvSpPr>
          <p:spPr>
            <a:xfrm>
              <a:off x="1190625" y="1715800"/>
              <a:ext cx="5219200" cy="1868325"/>
            </a:xfrm>
            <a:custGeom>
              <a:rect b="b" l="l" r="r" t="t"/>
              <a:pathLst>
                <a:path extrusionOk="0" h="74733" w="208768">
                  <a:moveTo>
                    <a:pt x="0" y="0"/>
                  </a:moveTo>
                  <a:lnTo>
                    <a:pt x="0" y="62304"/>
                  </a:lnTo>
                  <a:lnTo>
                    <a:pt x="104384" y="74732"/>
                  </a:lnTo>
                  <a:lnTo>
                    <a:pt x="208767" y="62304"/>
                  </a:lnTo>
                  <a:lnTo>
                    <a:pt x="208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0"/>
            <p:cNvSpPr/>
            <p:nvPr/>
          </p:nvSpPr>
          <p:spPr>
            <a:xfrm>
              <a:off x="1190625" y="1715800"/>
              <a:ext cx="4915000" cy="1557625"/>
            </a:xfrm>
            <a:custGeom>
              <a:rect b="b" l="l" r="r" t="t"/>
              <a:pathLst>
                <a:path extrusionOk="0" h="62305" w="196600">
                  <a:moveTo>
                    <a:pt x="0" y="0"/>
                  </a:moveTo>
                  <a:lnTo>
                    <a:pt x="0" y="62304"/>
                  </a:lnTo>
                  <a:lnTo>
                    <a:pt x="196600" y="62304"/>
                  </a:lnTo>
                  <a:lnTo>
                    <a:pt x="1966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a:off x="2616925" y="2126800"/>
              <a:ext cx="3488700" cy="1146625"/>
            </a:xfrm>
            <a:custGeom>
              <a:rect b="b" l="l" r="r" t="t"/>
              <a:pathLst>
                <a:path extrusionOk="0" h="45865" w="139548">
                  <a:moveTo>
                    <a:pt x="6067" y="1"/>
                  </a:moveTo>
                  <a:lnTo>
                    <a:pt x="0" y="25705"/>
                  </a:lnTo>
                  <a:lnTo>
                    <a:pt x="6067" y="45864"/>
                  </a:lnTo>
                  <a:lnTo>
                    <a:pt x="139548" y="45864"/>
                  </a:lnTo>
                  <a:lnTo>
                    <a:pt x="139548" y="5057"/>
                  </a:lnTo>
                  <a:cubicBezTo>
                    <a:pt x="139548" y="2251"/>
                    <a:pt x="137297" y="1"/>
                    <a:pt x="134492" y="1"/>
                  </a:cubicBezTo>
                  <a:lnTo>
                    <a:pt x="121346" y="1"/>
                  </a:lnTo>
                  <a:lnTo>
                    <a:pt x="115279" y="3785"/>
                  </a:lnTo>
                  <a:lnTo>
                    <a:pt x="109179" y="1"/>
                  </a:lnTo>
                  <a:lnTo>
                    <a:pt x="97109" y="1"/>
                  </a:lnTo>
                  <a:lnTo>
                    <a:pt x="91010" y="3785"/>
                  </a:lnTo>
                  <a:lnTo>
                    <a:pt x="84910" y="1"/>
                  </a:lnTo>
                  <a:lnTo>
                    <a:pt x="48539" y="1"/>
                  </a:lnTo>
                  <a:lnTo>
                    <a:pt x="42471" y="3785"/>
                  </a:lnTo>
                  <a:lnTo>
                    <a:pt x="36371" y="1"/>
                  </a:lnTo>
                  <a:lnTo>
                    <a:pt x="24269" y="1"/>
                  </a:lnTo>
                  <a:lnTo>
                    <a:pt x="18202" y="3785"/>
                  </a:lnTo>
                  <a:lnTo>
                    <a:pt x="12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2465225" y="2126800"/>
              <a:ext cx="303400" cy="1146625"/>
            </a:xfrm>
            <a:custGeom>
              <a:rect b="b" l="l" r="r" t="t"/>
              <a:pathLst>
                <a:path extrusionOk="0" h="45865" w="12136">
                  <a:moveTo>
                    <a:pt x="5057" y="1"/>
                  </a:moveTo>
                  <a:cubicBezTo>
                    <a:pt x="2284" y="1"/>
                    <a:pt x="1" y="2251"/>
                    <a:pt x="1" y="5057"/>
                  </a:cubicBezTo>
                  <a:lnTo>
                    <a:pt x="1" y="45864"/>
                  </a:lnTo>
                  <a:lnTo>
                    <a:pt x="12135" y="45864"/>
                  </a:lnTo>
                  <a:lnTo>
                    <a:pt x="12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3071975" y="2126800"/>
              <a:ext cx="303375" cy="1146625"/>
            </a:xfrm>
            <a:custGeom>
              <a:rect b="b" l="l" r="r" t="t"/>
              <a:pathLst>
                <a:path extrusionOk="0" h="45865" w="12135">
                  <a:moveTo>
                    <a:pt x="6133" y="1"/>
                  </a:moveTo>
                  <a:lnTo>
                    <a:pt x="0" y="22932"/>
                  </a:lnTo>
                  <a:lnTo>
                    <a:pt x="0" y="45864"/>
                  </a:lnTo>
                  <a:lnTo>
                    <a:pt x="12135" y="45864"/>
                  </a:lnTo>
                  <a:lnTo>
                    <a:pt x="12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3678700" y="2126800"/>
              <a:ext cx="303375" cy="1146625"/>
            </a:xfrm>
            <a:custGeom>
              <a:rect b="b" l="l" r="r" t="t"/>
              <a:pathLst>
                <a:path extrusionOk="0" h="45865" w="12135">
                  <a:moveTo>
                    <a:pt x="6133" y="1"/>
                  </a:moveTo>
                  <a:lnTo>
                    <a:pt x="0" y="22932"/>
                  </a:lnTo>
                  <a:lnTo>
                    <a:pt x="0" y="45864"/>
                  </a:lnTo>
                  <a:lnTo>
                    <a:pt x="12135" y="45864"/>
                  </a:lnTo>
                  <a:lnTo>
                    <a:pt x="12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4285425" y="2126800"/>
              <a:ext cx="303375" cy="1146625"/>
            </a:xfrm>
            <a:custGeom>
              <a:rect b="b" l="l" r="r" t="t"/>
              <a:pathLst>
                <a:path extrusionOk="0" h="45865" w="12135">
                  <a:moveTo>
                    <a:pt x="0" y="1"/>
                  </a:moveTo>
                  <a:lnTo>
                    <a:pt x="0" y="45864"/>
                  </a:lnTo>
                  <a:lnTo>
                    <a:pt x="12135" y="45864"/>
                  </a:lnTo>
                  <a:lnTo>
                    <a:pt x="12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4892150" y="2126800"/>
              <a:ext cx="303400" cy="1146625"/>
            </a:xfrm>
            <a:custGeom>
              <a:rect b="b" l="l" r="r" t="t"/>
              <a:pathLst>
                <a:path extrusionOk="0" h="45865" w="12136">
                  <a:moveTo>
                    <a:pt x="6068" y="1"/>
                  </a:moveTo>
                  <a:lnTo>
                    <a:pt x="1" y="22932"/>
                  </a:lnTo>
                  <a:lnTo>
                    <a:pt x="1" y="45864"/>
                  </a:lnTo>
                  <a:lnTo>
                    <a:pt x="12135" y="45864"/>
                  </a:lnTo>
                  <a:lnTo>
                    <a:pt x="12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a:off x="5498875" y="2126800"/>
              <a:ext cx="303400" cy="1146625"/>
            </a:xfrm>
            <a:custGeom>
              <a:rect b="b" l="l" r="r" t="t"/>
              <a:pathLst>
                <a:path extrusionOk="0" h="45865" w="12136">
                  <a:moveTo>
                    <a:pt x="6101" y="1"/>
                  </a:moveTo>
                  <a:lnTo>
                    <a:pt x="1" y="22932"/>
                  </a:lnTo>
                  <a:lnTo>
                    <a:pt x="1" y="45864"/>
                  </a:lnTo>
                  <a:lnTo>
                    <a:pt x="12135" y="45864"/>
                  </a:lnTo>
                  <a:lnTo>
                    <a:pt x="12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a:off x="2919475" y="2126800"/>
              <a:ext cx="305825" cy="573325"/>
            </a:xfrm>
            <a:custGeom>
              <a:rect b="b" l="l" r="r" t="t"/>
              <a:pathLst>
                <a:path extrusionOk="0" h="22933" w="12233">
                  <a:moveTo>
                    <a:pt x="0" y="1"/>
                  </a:moveTo>
                  <a:lnTo>
                    <a:pt x="0" y="20519"/>
                  </a:lnTo>
                  <a:cubicBezTo>
                    <a:pt x="0" y="21856"/>
                    <a:pt x="1077" y="22932"/>
                    <a:pt x="2414" y="22932"/>
                  </a:cubicBezTo>
                  <a:lnTo>
                    <a:pt x="9819" y="22932"/>
                  </a:lnTo>
                  <a:cubicBezTo>
                    <a:pt x="11156" y="22932"/>
                    <a:pt x="12233" y="21856"/>
                    <a:pt x="12233" y="20519"/>
                  </a:cubicBezTo>
                  <a:lnTo>
                    <a:pt x="122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3526200" y="2126800"/>
              <a:ext cx="305825" cy="573325"/>
            </a:xfrm>
            <a:custGeom>
              <a:rect b="b" l="l" r="r" t="t"/>
              <a:pathLst>
                <a:path extrusionOk="0" h="22933" w="12233">
                  <a:moveTo>
                    <a:pt x="0" y="1"/>
                  </a:moveTo>
                  <a:lnTo>
                    <a:pt x="0" y="20519"/>
                  </a:lnTo>
                  <a:cubicBezTo>
                    <a:pt x="0" y="21856"/>
                    <a:pt x="1077" y="22932"/>
                    <a:pt x="2414" y="22932"/>
                  </a:cubicBezTo>
                  <a:lnTo>
                    <a:pt x="9819" y="22932"/>
                  </a:lnTo>
                  <a:cubicBezTo>
                    <a:pt x="11124" y="22932"/>
                    <a:pt x="12233" y="21856"/>
                    <a:pt x="12233" y="20519"/>
                  </a:cubicBezTo>
                  <a:lnTo>
                    <a:pt x="122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4739650" y="2126800"/>
              <a:ext cx="305025" cy="573325"/>
            </a:xfrm>
            <a:custGeom>
              <a:rect b="b" l="l" r="r" t="t"/>
              <a:pathLst>
                <a:path extrusionOk="0" h="22933" w="12201">
                  <a:moveTo>
                    <a:pt x="1" y="1"/>
                  </a:moveTo>
                  <a:lnTo>
                    <a:pt x="1" y="20519"/>
                  </a:lnTo>
                  <a:cubicBezTo>
                    <a:pt x="1" y="21856"/>
                    <a:pt x="1077" y="22932"/>
                    <a:pt x="2415" y="22932"/>
                  </a:cubicBezTo>
                  <a:lnTo>
                    <a:pt x="9819" y="22932"/>
                  </a:lnTo>
                  <a:cubicBezTo>
                    <a:pt x="11124" y="22932"/>
                    <a:pt x="12200" y="21856"/>
                    <a:pt x="12200" y="20519"/>
                  </a:cubicBezTo>
                  <a:lnTo>
                    <a:pt x="12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5346375" y="2126800"/>
              <a:ext cx="305025" cy="573325"/>
            </a:xfrm>
            <a:custGeom>
              <a:rect b="b" l="l" r="r" t="t"/>
              <a:pathLst>
                <a:path extrusionOk="0" h="22933" w="12201">
                  <a:moveTo>
                    <a:pt x="1" y="1"/>
                  </a:moveTo>
                  <a:lnTo>
                    <a:pt x="1" y="20519"/>
                  </a:lnTo>
                  <a:cubicBezTo>
                    <a:pt x="1" y="21856"/>
                    <a:pt x="1077" y="22932"/>
                    <a:pt x="2415" y="22932"/>
                  </a:cubicBezTo>
                  <a:lnTo>
                    <a:pt x="9787" y="22932"/>
                  </a:lnTo>
                  <a:cubicBezTo>
                    <a:pt x="11124" y="22932"/>
                    <a:pt x="12201" y="21856"/>
                    <a:pt x="12201" y="20519"/>
                  </a:cubicBezTo>
                  <a:lnTo>
                    <a:pt x="122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1190625" y="3273400"/>
              <a:ext cx="5219200" cy="1549450"/>
            </a:xfrm>
            <a:custGeom>
              <a:rect b="b" l="l" r="r" t="t"/>
              <a:pathLst>
                <a:path extrusionOk="0" h="61978" w="208768">
                  <a:moveTo>
                    <a:pt x="0" y="0"/>
                  </a:moveTo>
                  <a:lnTo>
                    <a:pt x="5676" y="50626"/>
                  </a:lnTo>
                  <a:cubicBezTo>
                    <a:pt x="5676" y="53138"/>
                    <a:pt x="7698" y="55193"/>
                    <a:pt x="10210" y="55193"/>
                  </a:cubicBezTo>
                  <a:lnTo>
                    <a:pt x="196600" y="61978"/>
                  </a:lnTo>
                  <a:lnTo>
                    <a:pt x="204200" y="61978"/>
                  </a:lnTo>
                  <a:cubicBezTo>
                    <a:pt x="206745" y="61978"/>
                    <a:pt x="208767" y="59923"/>
                    <a:pt x="208767" y="57411"/>
                  </a:cubicBezTo>
                  <a:lnTo>
                    <a:pt x="208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1190625" y="3273400"/>
              <a:ext cx="4915000" cy="1549450"/>
            </a:xfrm>
            <a:custGeom>
              <a:rect b="b" l="l" r="r" t="t"/>
              <a:pathLst>
                <a:path extrusionOk="0" h="61978" w="196600">
                  <a:moveTo>
                    <a:pt x="0" y="0"/>
                  </a:moveTo>
                  <a:lnTo>
                    <a:pt x="0" y="57411"/>
                  </a:lnTo>
                  <a:cubicBezTo>
                    <a:pt x="0" y="59955"/>
                    <a:pt x="2022" y="61978"/>
                    <a:pt x="4567" y="61978"/>
                  </a:cubicBezTo>
                  <a:lnTo>
                    <a:pt x="13015" y="61978"/>
                  </a:lnTo>
                  <a:lnTo>
                    <a:pt x="104808" y="45472"/>
                  </a:lnTo>
                  <a:lnTo>
                    <a:pt x="196600" y="61978"/>
                  </a:lnTo>
                  <a:lnTo>
                    <a:pt x="1966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1725575" y="3676250"/>
              <a:ext cx="4380050" cy="1146600"/>
            </a:xfrm>
            <a:custGeom>
              <a:rect b="b" l="l" r="r" t="t"/>
              <a:pathLst>
                <a:path extrusionOk="0" h="45864" w="175202">
                  <a:moveTo>
                    <a:pt x="4731" y="0"/>
                  </a:moveTo>
                  <a:lnTo>
                    <a:pt x="1" y="20062"/>
                  </a:lnTo>
                  <a:lnTo>
                    <a:pt x="4731" y="45864"/>
                  </a:lnTo>
                  <a:lnTo>
                    <a:pt x="175202" y="45864"/>
                  </a:lnTo>
                  <a:lnTo>
                    <a:pt x="175202" y="5056"/>
                  </a:lnTo>
                  <a:cubicBezTo>
                    <a:pt x="175202" y="2251"/>
                    <a:pt x="172951" y="0"/>
                    <a:pt x="170146" y="0"/>
                  </a:cubicBezTo>
                  <a:lnTo>
                    <a:pt x="155532" y="0"/>
                  </a:lnTo>
                  <a:lnTo>
                    <a:pt x="148160" y="2512"/>
                  </a:lnTo>
                  <a:lnTo>
                    <a:pt x="142354" y="0"/>
                  </a:lnTo>
                  <a:lnTo>
                    <a:pt x="129338" y="0"/>
                  </a:lnTo>
                  <a:lnTo>
                    <a:pt x="122749" y="2512"/>
                  </a:lnTo>
                  <a:lnTo>
                    <a:pt x="115932" y="0"/>
                  </a:lnTo>
                  <a:lnTo>
                    <a:pt x="103079" y="0"/>
                  </a:lnTo>
                  <a:lnTo>
                    <a:pt x="96523" y="2512"/>
                  </a:lnTo>
                  <a:lnTo>
                    <a:pt x="89999" y="0"/>
                  </a:lnTo>
                  <a:lnTo>
                    <a:pt x="50790" y="0"/>
                  </a:lnTo>
                  <a:lnTo>
                    <a:pt x="44070" y="2512"/>
                  </a:lnTo>
                  <a:lnTo>
                    <a:pt x="37448" y="0"/>
                  </a:lnTo>
                  <a:lnTo>
                    <a:pt x="24433" y="0"/>
                  </a:lnTo>
                  <a:lnTo>
                    <a:pt x="16604" y="2512"/>
                  </a:lnTo>
                  <a:lnTo>
                    <a:pt x="110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1516000" y="3676250"/>
              <a:ext cx="327850" cy="1146600"/>
            </a:xfrm>
            <a:custGeom>
              <a:rect b="b" l="l" r="r" t="t"/>
              <a:pathLst>
                <a:path extrusionOk="0" h="45864" w="13114">
                  <a:moveTo>
                    <a:pt x="5056" y="0"/>
                  </a:moveTo>
                  <a:cubicBezTo>
                    <a:pt x="2251" y="0"/>
                    <a:pt x="0" y="2251"/>
                    <a:pt x="0" y="5056"/>
                  </a:cubicBezTo>
                  <a:lnTo>
                    <a:pt x="0" y="45864"/>
                  </a:lnTo>
                  <a:lnTo>
                    <a:pt x="13114" y="45864"/>
                  </a:lnTo>
                  <a:lnTo>
                    <a:pt x="131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2171650" y="3676250"/>
              <a:ext cx="327850" cy="1146600"/>
            </a:xfrm>
            <a:custGeom>
              <a:rect b="b" l="l" r="r" t="t"/>
              <a:pathLst>
                <a:path extrusionOk="0" h="45864" w="13114">
                  <a:moveTo>
                    <a:pt x="6655" y="0"/>
                  </a:moveTo>
                  <a:lnTo>
                    <a:pt x="1" y="22932"/>
                  </a:lnTo>
                  <a:lnTo>
                    <a:pt x="1" y="45864"/>
                  </a:lnTo>
                  <a:lnTo>
                    <a:pt x="13114" y="45864"/>
                  </a:lnTo>
                  <a:lnTo>
                    <a:pt x="131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2827325" y="3676250"/>
              <a:ext cx="327850" cy="1146600"/>
            </a:xfrm>
            <a:custGeom>
              <a:rect b="b" l="l" r="r" t="t"/>
              <a:pathLst>
                <a:path extrusionOk="0" h="45864" w="13114">
                  <a:moveTo>
                    <a:pt x="6720" y="0"/>
                  </a:moveTo>
                  <a:lnTo>
                    <a:pt x="0" y="22932"/>
                  </a:lnTo>
                  <a:lnTo>
                    <a:pt x="0" y="45864"/>
                  </a:lnTo>
                  <a:lnTo>
                    <a:pt x="13113" y="45864"/>
                  </a:lnTo>
                  <a:lnTo>
                    <a:pt x="131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3482975" y="3676250"/>
              <a:ext cx="327850" cy="1146600"/>
            </a:xfrm>
            <a:custGeom>
              <a:rect b="b" l="l" r="r" t="t"/>
              <a:pathLst>
                <a:path extrusionOk="0" h="45864" w="13114">
                  <a:moveTo>
                    <a:pt x="0" y="0"/>
                  </a:moveTo>
                  <a:lnTo>
                    <a:pt x="0" y="45864"/>
                  </a:lnTo>
                  <a:lnTo>
                    <a:pt x="13114" y="45864"/>
                  </a:lnTo>
                  <a:lnTo>
                    <a:pt x="131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4138625" y="3676250"/>
              <a:ext cx="327850" cy="1146600"/>
            </a:xfrm>
            <a:custGeom>
              <a:rect b="b" l="l" r="r" t="t"/>
              <a:pathLst>
                <a:path extrusionOk="0" h="45864" w="13114">
                  <a:moveTo>
                    <a:pt x="6688" y="0"/>
                  </a:moveTo>
                  <a:lnTo>
                    <a:pt x="1" y="22932"/>
                  </a:lnTo>
                  <a:lnTo>
                    <a:pt x="1" y="45864"/>
                  </a:lnTo>
                  <a:lnTo>
                    <a:pt x="13114" y="45864"/>
                  </a:lnTo>
                  <a:lnTo>
                    <a:pt x="131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4794300" y="3676250"/>
              <a:ext cx="327850" cy="1146600"/>
            </a:xfrm>
            <a:custGeom>
              <a:rect b="b" l="l" r="r" t="t"/>
              <a:pathLst>
                <a:path extrusionOk="0" h="45864" w="13114">
                  <a:moveTo>
                    <a:pt x="6557" y="0"/>
                  </a:moveTo>
                  <a:lnTo>
                    <a:pt x="0" y="22932"/>
                  </a:lnTo>
                  <a:lnTo>
                    <a:pt x="0" y="45864"/>
                  </a:lnTo>
                  <a:lnTo>
                    <a:pt x="13113" y="45864"/>
                  </a:lnTo>
                  <a:lnTo>
                    <a:pt x="131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5449950" y="3676250"/>
              <a:ext cx="327850" cy="1146600"/>
            </a:xfrm>
            <a:custGeom>
              <a:rect b="b" l="l" r="r" t="t"/>
              <a:pathLst>
                <a:path extrusionOk="0" h="45864" w="13114">
                  <a:moveTo>
                    <a:pt x="6590" y="0"/>
                  </a:moveTo>
                  <a:lnTo>
                    <a:pt x="1" y="22932"/>
                  </a:lnTo>
                  <a:lnTo>
                    <a:pt x="1" y="45864"/>
                  </a:lnTo>
                  <a:lnTo>
                    <a:pt x="13114" y="45864"/>
                  </a:lnTo>
                  <a:lnTo>
                    <a:pt x="131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2006100" y="3676250"/>
              <a:ext cx="330300" cy="573325"/>
            </a:xfrm>
            <a:custGeom>
              <a:rect b="b" l="l" r="r" t="t"/>
              <a:pathLst>
                <a:path extrusionOk="0" h="22933" w="13212">
                  <a:moveTo>
                    <a:pt x="1" y="0"/>
                  </a:moveTo>
                  <a:lnTo>
                    <a:pt x="1" y="20355"/>
                  </a:lnTo>
                  <a:cubicBezTo>
                    <a:pt x="1" y="21790"/>
                    <a:pt x="1143" y="22932"/>
                    <a:pt x="2578" y="22932"/>
                  </a:cubicBezTo>
                  <a:lnTo>
                    <a:pt x="10668" y="22932"/>
                  </a:lnTo>
                  <a:cubicBezTo>
                    <a:pt x="12070" y="22932"/>
                    <a:pt x="13212" y="21790"/>
                    <a:pt x="13212" y="20355"/>
                  </a:cubicBezTo>
                  <a:lnTo>
                    <a:pt x="132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2661775" y="3676250"/>
              <a:ext cx="330300" cy="573325"/>
            </a:xfrm>
            <a:custGeom>
              <a:rect b="b" l="l" r="r" t="t"/>
              <a:pathLst>
                <a:path extrusionOk="0" h="22933" w="13212">
                  <a:moveTo>
                    <a:pt x="0" y="0"/>
                  </a:moveTo>
                  <a:lnTo>
                    <a:pt x="0" y="20355"/>
                  </a:lnTo>
                  <a:cubicBezTo>
                    <a:pt x="0" y="21790"/>
                    <a:pt x="1175" y="22932"/>
                    <a:pt x="2577" y="22932"/>
                  </a:cubicBezTo>
                  <a:lnTo>
                    <a:pt x="10667" y="22932"/>
                  </a:lnTo>
                  <a:cubicBezTo>
                    <a:pt x="12070" y="22932"/>
                    <a:pt x="13211" y="21790"/>
                    <a:pt x="13211" y="20355"/>
                  </a:cubicBezTo>
                  <a:lnTo>
                    <a:pt x="13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3973075" y="3676250"/>
              <a:ext cx="330325" cy="573325"/>
            </a:xfrm>
            <a:custGeom>
              <a:rect b="b" l="l" r="r" t="t"/>
              <a:pathLst>
                <a:path extrusionOk="0" h="22933" w="13213">
                  <a:moveTo>
                    <a:pt x="1" y="0"/>
                  </a:moveTo>
                  <a:lnTo>
                    <a:pt x="1" y="20355"/>
                  </a:lnTo>
                  <a:cubicBezTo>
                    <a:pt x="1" y="21790"/>
                    <a:pt x="1175" y="22932"/>
                    <a:pt x="2578" y="22932"/>
                  </a:cubicBezTo>
                  <a:lnTo>
                    <a:pt x="10668" y="22932"/>
                  </a:lnTo>
                  <a:cubicBezTo>
                    <a:pt x="12070" y="22932"/>
                    <a:pt x="13212" y="21790"/>
                    <a:pt x="13212" y="20355"/>
                  </a:cubicBezTo>
                  <a:lnTo>
                    <a:pt x="132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4628750" y="3676250"/>
              <a:ext cx="330300" cy="573325"/>
            </a:xfrm>
            <a:custGeom>
              <a:rect b="b" l="l" r="r" t="t"/>
              <a:pathLst>
                <a:path extrusionOk="0" h="22933" w="13212">
                  <a:moveTo>
                    <a:pt x="0" y="0"/>
                  </a:moveTo>
                  <a:lnTo>
                    <a:pt x="0" y="20355"/>
                  </a:lnTo>
                  <a:cubicBezTo>
                    <a:pt x="0" y="21790"/>
                    <a:pt x="1175" y="22932"/>
                    <a:pt x="2577" y="22932"/>
                  </a:cubicBezTo>
                  <a:lnTo>
                    <a:pt x="10667" y="22932"/>
                  </a:lnTo>
                  <a:cubicBezTo>
                    <a:pt x="12070" y="22932"/>
                    <a:pt x="13211" y="21790"/>
                    <a:pt x="13211" y="20355"/>
                  </a:cubicBezTo>
                  <a:lnTo>
                    <a:pt x="13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5284400" y="3676250"/>
              <a:ext cx="331125" cy="573325"/>
            </a:xfrm>
            <a:custGeom>
              <a:rect b="b" l="l" r="r" t="t"/>
              <a:pathLst>
                <a:path extrusionOk="0" h="22933" w="13245">
                  <a:moveTo>
                    <a:pt x="1" y="0"/>
                  </a:moveTo>
                  <a:lnTo>
                    <a:pt x="1" y="20355"/>
                  </a:lnTo>
                  <a:cubicBezTo>
                    <a:pt x="1" y="21790"/>
                    <a:pt x="1175" y="22932"/>
                    <a:pt x="2578" y="22932"/>
                  </a:cubicBezTo>
                  <a:lnTo>
                    <a:pt x="10667" y="22932"/>
                  </a:lnTo>
                  <a:cubicBezTo>
                    <a:pt x="12070" y="22932"/>
                    <a:pt x="13212" y="21790"/>
                    <a:pt x="13244" y="20355"/>
                  </a:cubicBezTo>
                  <a:lnTo>
                    <a:pt x="13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1190625" y="872575"/>
              <a:ext cx="5219200" cy="843250"/>
            </a:xfrm>
            <a:custGeom>
              <a:rect b="b" l="l" r="r" t="t"/>
              <a:pathLst>
                <a:path extrusionOk="0" h="33730" w="208768">
                  <a:moveTo>
                    <a:pt x="4567" y="0"/>
                  </a:moveTo>
                  <a:cubicBezTo>
                    <a:pt x="2022" y="0"/>
                    <a:pt x="0" y="2055"/>
                    <a:pt x="0" y="4567"/>
                  </a:cubicBezTo>
                  <a:lnTo>
                    <a:pt x="0" y="33729"/>
                  </a:lnTo>
                  <a:lnTo>
                    <a:pt x="208767" y="33729"/>
                  </a:lnTo>
                  <a:lnTo>
                    <a:pt x="208767" y="4567"/>
                  </a:lnTo>
                  <a:cubicBezTo>
                    <a:pt x="208767" y="2023"/>
                    <a:pt x="206745" y="0"/>
                    <a:pt x="204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1190625" y="872575"/>
              <a:ext cx="4915000" cy="843250"/>
            </a:xfrm>
            <a:custGeom>
              <a:rect b="b" l="l" r="r" t="t"/>
              <a:pathLst>
                <a:path extrusionOk="0" h="33730" w="196600">
                  <a:moveTo>
                    <a:pt x="4567" y="0"/>
                  </a:moveTo>
                  <a:cubicBezTo>
                    <a:pt x="2022" y="0"/>
                    <a:pt x="0" y="2055"/>
                    <a:pt x="0" y="4567"/>
                  </a:cubicBezTo>
                  <a:lnTo>
                    <a:pt x="0" y="33729"/>
                  </a:lnTo>
                  <a:lnTo>
                    <a:pt x="196600" y="33729"/>
                  </a:lnTo>
                  <a:lnTo>
                    <a:pt x="196600" y="4567"/>
                  </a:lnTo>
                  <a:cubicBezTo>
                    <a:pt x="196600" y="2023"/>
                    <a:pt x="194577" y="0"/>
                    <a:pt x="1920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1516000" y="2126800"/>
              <a:ext cx="640175" cy="614100"/>
            </a:xfrm>
            <a:custGeom>
              <a:rect b="b" l="l" r="r" t="t"/>
              <a:pathLst>
                <a:path extrusionOk="0" h="24564" w="25607">
                  <a:moveTo>
                    <a:pt x="3262" y="1"/>
                  </a:moveTo>
                  <a:cubicBezTo>
                    <a:pt x="1468" y="1"/>
                    <a:pt x="0" y="1469"/>
                    <a:pt x="0" y="3263"/>
                  </a:cubicBezTo>
                  <a:lnTo>
                    <a:pt x="0" y="24563"/>
                  </a:lnTo>
                  <a:lnTo>
                    <a:pt x="25607" y="24563"/>
                  </a:lnTo>
                  <a:lnTo>
                    <a:pt x="25607" y="3263"/>
                  </a:lnTo>
                  <a:cubicBezTo>
                    <a:pt x="25607" y="1469"/>
                    <a:pt x="24139" y="1"/>
                    <a:pt x="22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1516000" y="2126800"/>
              <a:ext cx="358850" cy="614100"/>
            </a:xfrm>
            <a:custGeom>
              <a:rect b="b" l="l" r="r" t="t"/>
              <a:pathLst>
                <a:path extrusionOk="0" h="24564" w="14354">
                  <a:moveTo>
                    <a:pt x="3262" y="1"/>
                  </a:moveTo>
                  <a:cubicBezTo>
                    <a:pt x="1468" y="1"/>
                    <a:pt x="0" y="1469"/>
                    <a:pt x="0" y="3263"/>
                  </a:cubicBezTo>
                  <a:lnTo>
                    <a:pt x="0" y="24563"/>
                  </a:lnTo>
                  <a:lnTo>
                    <a:pt x="14353" y="24563"/>
                  </a:lnTo>
                  <a:lnTo>
                    <a:pt x="14353" y="3263"/>
                  </a:lnTo>
                  <a:cubicBezTo>
                    <a:pt x="14353" y="1469"/>
                    <a:pt x="12918" y="1"/>
                    <a:pt x="11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1516000" y="2741675"/>
              <a:ext cx="640175" cy="261800"/>
            </a:xfrm>
            <a:custGeom>
              <a:rect b="b" l="l" r="r" t="t"/>
              <a:pathLst>
                <a:path extrusionOk="0" h="10472" w="25607">
                  <a:moveTo>
                    <a:pt x="0" y="1"/>
                  </a:moveTo>
                  <a:lnTo>
                    <a:pt x="0" y="7210"/>
                  </a:lnTo>
                  <a:cubicBezTo>
                    <a:pt x="0" y="9037"/>
                    <a:pt x="1468" y="10472"/>
                    <a:pt x="3262" y="10472"/>
                  </a:cubicBezTo>
                  <a:lnTo>
                    <a:pt x="22345" y="10472"/>
                  </a:lnTo>
                  <a:cubicBezTo>
                    <a:pt x="24139" y="10472"/>
                    <a:pt x="25607" y="9037"/>
                    <a:pt x="25607" y="7210"/>
                  </a:cubicBezTo>
                  <a:lnTo>
                    <a:pt x="25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1516000" y="2741675"/>
              <a:ext cx="358850" cy="261800"/>
            </a:xfrm>
            <a:custGeom>
              <a:rect b="b" l="l" r="r" t="t"/>
              <a:pathLst>
                <a:path extrusionOk="0" h="10472" w="14354">
                  <a:moveTo>
                    <a:pt x="0" y="1"/>
                  </a:moveTo>
                  <a:lnTo>
                    <a:pt x="0" y="7210"/>
                  </a:lnTo>
                  <a:cubicBezTo>
                    <a:pt x="0" y="9037"/>
                    <a:pt x="1468" y="10472"/>
                    <a:pt x="3262" y="10472"/>
                  </a:cubicBezTo>
                  <a:lnTo>
                    <a:pt x="11091" y="10472"/>
                  </a:lnTo>
                  <a:cubicBezTo>
                    <a:pt x="12918" y="10472"/>
                    <a:pt x="14353" y="9037"/>
                    <a:pt x="14353" y="7210"/>
                  </a:cubicBezTo>
                  <a:lnTo>
                    <a:pt x="14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0"/>
            <p:cNvSpPr/>
            <p:nvPr/>
          </p:nvSpPr>
          <p:spPr>
            <a:xfrm>
              <a:off x="2827325" y="1162875"/>
              <a:ext cx="1945800" cy="262625"/>
            </a:xfrm>
            <a:custGeom>
              <a:rect b="b" l="l" r="r" t="t"/>
              <a:pathLst>
                <a:path extrusionOk="0" h="10505" w="77832">
                  <a:moveTo>
                    <a:pt x="1664" y="1"/>
                  </a:moveTo>
                  <a:cubicBezTo>
                    <a:pt x="750" y="1"/>
                    <a:pt x="0" y="719"/>
                    <a:pt x="0" y="1632"/>
                  </a:cubicBezTo>
                  <a:lnTo>
                    <a:pt x="0" y="8874"/>
                  </a:lnTo>
                  <a:cubicBezTo>
                    <a:pt x="0" y="9754"/>
                    <a:pt x="750" y="10505"/>
                    <a:pt x="1664" y="10505"/>
                  </a:cubicBezTo>
                  <a:lnTo>
                    <a:pt x="76167" y="10505"/>
                  </a:lnTo>
                  <a:cubicBezTo>
                    <a:pt x="77081" y="10505"/>
                    <a:pt x="77831" y="9754"/>
                    <a:pt x="77831" y="8874"/>
                  </a:cubicBezTo>
                  <a:lnTo>
                    <a:pt x="77831" y="1632"/>
                  </a:lnTo>
                  <a:cubicBezTo>
                    <a:pt x="77831" y="719"/>
                    <a:pt x="77081" y="1"/>
                    <a:pt x="76167"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0"/>
            <p:cNvSpPr/>
            <p:nvPr/>
          </p:nvSpPr>
          <p:spPr>
            <a:xfrm>
              <a:off x="2827325" y="1162875"/>
              <a:ext cx="1627750" cy="262625"/>
            </a:xfrm>
            <a:custGeom>
              <a:rect b="b" l="l" r="r" t="t"/>
              <a:pathLst>
                <a:path extrusionOk="0" h="10505" w="65110">
                  <a:moveTo>
                    <a:pt x="1664" y="1"/>
                  </a:moveTo>
                  <a:cubicBezTo>
                    <a:pt x="750" y="1"/>
                    <a:pt x="0" y="719"/>
                    <a:pt x="0" y="1632"/>
                  </a:cubicBezTo>
                  <a:lnTo>
                    <a:pt x="0" y="8874"/>
                  </a:lnTo>
                  <a:cubicBezTo>
                    <a:pt x="0" y="9754"/>
                    <a:pt x="750" y="10505"/>
                    <a:pt x="1664" y="10505"/>
                  </a:cubicBezTo>
                  <a:lnTo>
                    <a:pt x="63478" y="10505"/>
                  </a:lnTo>
                  <a:cubicBezTo>
                    <a:pt x="64392" y="10505"/>
                    <a:pt x="65109" y="9754"/>
                    <a:pt x="65109" y="8874"/>
                  </a:cubicBezTo>
                  <a:lnTo>
                    <a:pt x="65109" y="1632"/>
                  </a:lnTo>
                  <a:cubicBezTo>
                    <a:pt x="65109" y="719"/>
                    <a:pt x="64392" y="1"/>
                    <a:pt x="634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1600800" y="1217525"/>
              <a:ext cx="157425" cy="157425"/>
            </a:xfrm>
            <a:custGeom>
              <a:rect b="b" l="l" r="r" t="t"/>
              <a:pathLst>
                <a:path extrusionOk="0" h="6297" w="6297">
                  <a:moveTo>
                    <a:pt x="3165" y="0"/>
                  </a:moveTo>
                  <a:cubicBezTo>
                    <a:pt x="1403" y="0"/>
                    <a:pt x="1" y="1403"/>
                    <a:pt x="1" y="3132"/>
                  </a:cubicBezTo>
                  <a:cubicBezTo>
                    <a:pt x="1" y="4893"/>
                    <a:pt x="1403" y="6296"/>
                    <a:pt x="3165" y="6296"/>
                  </a:cubicBezTo>
                  <a:cubicBezTo>
                    <a:pt x="4894" y="6296"/>
                    <a:pt x="6296" y="4893"/>
                    <a:pt x="6296" y="3132"/>
                  </a:cubicBezTo>
                  <a:cubicBezTo>
                    <a:pt x="6296" y="1403"/>
                    <a:pt x="4894" y="0"/>
                    <a:pt x="31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1927825" y="1217525"/>
              <a:ext cx="157400" cy="157425"/>
            </a:xfrm>
            <a:custGeom>
              <a:rect b="b" l="l" r="r" t="t"/>
              <a:pathLst>
                <a:path extrusionOk="0" h="6297" w="6296">
                  <a:moveTo>
                    <a:pt x="3132" y="0"/>
                  </a:moveTo>
                  <a:cubicBezTo>
                    <a:pt x="1403" y="0"/>
                    <a:pt x="0" y="1403"/>
                    <a:pt x="0" y="3132"/>
                  </a:cubicBezTo>
                  <a:cubicBezTo>
                    <a:pt x="0" y="4893"/>
                    <a:pt x="1403" y="6296"/>
                    <a:pt x="3132" y="6296"/>
                  </a:cubicBezTo>
                  <a:cubicBezTo>
                    <a:pt x="4893" y="6296"/>
                    <a:pt x="6296" y="4893"/>
                    <a:pt x="6296" y="3132"/>
                  </a:cubicBezTo>
                  <a:cubicBezTo>
                    <a:pt x="6296" y="1403"/>
                    <a:pt x="4893" y="0"/>
                    <a:pt x="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2254025" y="1217525"/>
              <a:ext cx="157400" cy="157425"/>
            </a:xfrm>
            <a:custGeom>
              <a:rect b="b" l="l" r="r" t="t"/>
              <a:pathLst>
                <a:path extrusionOk="0" h="6297" w="6296">
                  <a:moveTo>
                    <a:pt x="3164" y="0"/>
                  </a:moveTo>
                  <a:cubicBezTo>
                    <a:pt x="1436" y="0"/>
                    <a:pt x="0" y="1403"/>
                    <a:pt x="0" y="3132"/>
                  </a:cubicBezTo>
                  <a:cubicBezTo>
                    <a:pt x="0" y="4893"/>
                    <a:pt x="1436" y="6296"/>
                    <a:pt x="3164" y="6296"/>
                  </a:cubicBezTo>
                  <a:cubicBezTo>
                    <a:pt x="4893" y="6296"/>
                    <a:pt x="6296" y="4893"/>
                    <a:pt x="6296" y="3132"/>
                  </a:cubicBezTo>
                  <a:cubicBezTo>
                    <a:pt x="6296" y="1403"/>
                    <a:pt x="4893" y="0"/>
                    <a:pt x="3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5137625" y="1217525"/>
              <a:ext cx="918275" cy="157425"/>
            </a:xfrm>
            <a:custGeom>
              <a:rect b="b" l="l" r="r" t="t"/>
              <a:pathLst>
                <a:path extrusionOk="0" h="6297" w="36731">
                  <a:moveTo>
                    <a:pt x="3132" y="0"/>
                  </a:moveTo>
                  <a:cubicBezTo>
                    <a:pt x="1403" y="0"/>
                    <a:pt x="0" y="1403"/>
                    <a:pt x="0" y="3132"/>
                  </a:cubicBezTo>
                  <a:cubicBezTo>
                    <a:pt x="0" y="4893"/>
                    <a:pt x="1403" y="6296"/>
                    <a:pt x="3132" y="6296"/>
                  </a:cubicBezTo>
                  <a:lnTo>
                    <a:pt x="33599" y="6296"/>
                  </a:lnTo>
                  <a:cubicBezTo>
                    <a:pt x="35327" y="6296"/>
                    <a:pt x="36730" y="4893"/>
                    <a:pt x="36730" y="3132"/>
                  </a:cubicBezTo>
                  <a:cubicBezTo>
                    <a:pt x="36730" y="1403"/>
                    <a:pt x="35327" y="0"/>
                    <a:pt x="33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1"/>
          <p:cNvSpPr txBox="1"/>
          <p:nvPr>
            <p:ph type="title"/>
          </p:nvPr>
        </p:nvSpPr>
        <p:spPr>
          <a:xfrm>
            <a:off x="3699275" y="40975"/>
            <a:ext cx="3915900" cy="5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20 Genres</a:t>
            </a:r>
            <a:endParaRPr/>
          </a:p>
        </p:txBody>
      </p:sp>
      <p:sp>
        <p:nvSpPr>
          <p:cNvPr id="887" name="Google Shape;887;p41"/>
          <p:cNvSpPr txBox="1"/>
          <p:nvPr/>
        </p:nvSpPr>
        <p:spPr>
          <a:xfrm>
            <a:off x="5045498" y="3590688"/>
            <a:ext cx="3290100" cy="37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2600">
              <a:solidFill>
                <a:schemeClr val="lt1"/>
              </a:solidFill>
              <a:latin typeface="Asap"/>
              <a:ea typeface="Asap"/>
              <a:cs typeface="Asap"/>
              <a:sym typeface="Asap"/>
            </a:endParaRPr>
          </a:p>
        </p:txBody>
      </p:sp>
      <p:sp>
        <p:nvSpPr>
          <p:cNvPr id="888" name="Google Shape;888;p41"/>
          <p:cNvSpPr txBox="1"/>
          <p:nvPr/>
        </p:nvSpPr>
        <p:spPr>
          <a:xfrm>
            <a:off x="4926573" y="2869425"/>
            <a:ext cx="3290100" cy="37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FFFFFF"/>
              </a:solidFill>
              <a:latin typeface="Asap Medium"/>
              <a:ea typeface="Asap Medium"/>
              <a:cs typeface="Asap Medium"/>
              <a:sym typeface="Asap Medium"/>
            </a:endParaRPr>
          </a:p>
        </p:txBody>
      </p:sp>
      <p:sp>
        <p:nvSpPr>
          <p:cNvPr id="889" name="Google Shape;889;p41"/>
          <p:cNvSpPr txBox="1"/>
          <p:nvPr/>
        </p:nvSpPr>
        <p:spPr>
          <a:xfrm>
            <a:off x="4751548" y="1846288"/>
            <a:ext cx="3290100" cy="387000"/>
          </a:xfrm>
          <a:prstGeom prst="rect">
            <a:avLst/>
          </a:prstGeom>
          <a:noFill/>
          <a:ln>
            <a:noFill/>
          </a:ln>
        </p:spPr>
        <p:txBody>
          <a:bodyPr anchorCtr="0" anchor="ctr" bIns="91425" lIns="91425" spcFirstLastPara="1" rIns="91425" wrap="square" tIns="91425">
            <a:noAutofit/>
          </a:bodyPr>
          <a:lstStyle/>
          <a:p>
            <a:pPr indent="-323850" lvl="0" marL="457200" rtl="0" algn="l">
              <a:spcBef>
                <a:spcPts val="0"/>
              </a:spcBef>
              <a:spcAft>
                <a:spcPts val="0"/>
              </a:spcAft>
              <a:buClr>
                <a:schemeClr val="dk1"/>
              </a:buClr>
              <a:buSzPts val="1500"/>
              <a:buFont typeface="Asap Medium"/>
              <a:buChar char="●"/>
            </a:pPr>
            <a:r>
              <a:rPr lang="en" sz="1500">
                <a:solidFill>
                  <a:schemeClr val="dk1"/>
                </a:solidFill>
                <a:latin typeface="Asap Medium"/>
                <a:ea typeface="Asap Medium"/>
                <a:cs typeface="Asap Medium"/>
                <a:sym typeface="Asap Medium"/>
              </a:rPr>
              <a:t>Pop is the most popular genre </a:t>
            </a:r>
            <a:endParaRPr sz="1500">
              <a:solidFill>
                <a:schemeClr val="dk1"/>
              </a:solidFill>
              <a:latin typeface="Asap Medium"/>
              <a:ea typeface="Asap Medium"/>
              <a:cs typeface="Asap Medium"/>
              <a:sym typeface="Asap Medium"/>
            </a:endParaRPr>
          </a:p>
          <a:p>
            <a:pPr indent="-323850" lvl="0" marL="457200" rtl="0" algn="l">
              <a:spcBef>
                <a:spcPts val="0"/>
              </a:spcBef>
              <a:spcAft>
                <a:spcPts val="0"/>
              </a:spcAft>
              <a:buClr>
                <a:schemeClr val="dk1"/>
              </a:buClr>
              <a:buSzPts val="1500"/>
              <a:buFont typeface="Asap Medium"/>
              <a:buChar char="●"/>
            </a:pPr>
            <a:r>
              <a:rPr lang="en" sz="1500">
                <a:solidFill>
                  <a:schemeClr val="dk1"/>
                </a:solidFill>
                <a:latin typeface="Asap Medium"/>
                <a:ea typeface="Asap Medium"/>
                <a:cs typeface="Asap Medium"/>
                <a:sym typeface="Asap Medium"/>
              </a:rPr>
              <a:t>Pop is present the most throughout the pie chart</a:t>
            </a:r>
            <a:endParaRPr sz="1500">
              <a:solidFill>
                <a:schemeClr val="dk1"/>
              </a:solidFill>
              <a:latin typeface="Asap Medium"/>
              <a:ea typeface="Asap Medium"/>
              <a:cs typeface="Asap Medium"/>
              <a:sym typeface="Asap Medium"/>
            </a:endParaRPr>
          </a:p>
          <a:p>
            <a:pPr indent="-323850" lvl="0" marL="457200" rtl="0" algn="l">
              <a:spcBef>
                <a:spcPts val="0"/>
              </a:spcBef>
              <a:spcAft>
                <a:spcPts val="0"/>
              </a:spcAft>
              <a:buClr>
                <a:schemeClr val="dk1"/>
              </a:buClr>
              <a:buSzPts val="1500"/>
              <a:buFont typeface="Asap Medium"/>
              <a:buChar char="●"/>
            </a:pPr>
            <a:r>
              <a:rPr lang="en" sz="1500">
                <a:solidFill>
                  <a:schemeClr val="dk1"/>
                </a:solidFill>
                <a:latin typeface="Asap Medium"/>
                <a:ea typeface="Asap Medium"/>
                <a:cs typeface="Asap Medium"/>
                <a:sym typeface="Asap Medium"/>
              </a:rPr>
              <a:t>Hip-hop is 2nd best genre or next market leader </a:t>
            </a:r>
            <a:endParaRPr sz="1500">
              <a:solidFill>
                <a:schemeClr val="dk1"/>
              </a:solidFill>
              <a:latin typeface="Asap Medium"/>
              <a:ea typeface="Asap Medium"/>
              <a:cs typeface="Asap Medium"/>
              <a:sym typeface="Asap Medium"/>
            </a:endParaRPr>
          </a:p>
          <a:p>
            <a:pPr indent="-323850" lvl="0" marL="457200" rtl="0" algn="l">
              <a:spcBef>
                <a:spcPts val="0"/>
              </a:spcBef>
              <a:spcAft>
                <a:spcPts val="0"/>
              </a:spcAft>
              <a:buClr>
                <a:schemeClr val="dk1"/>
              </a:buClr>
              <a:buSzPts val="1500"/>
              <a:buFont typeface="Asap Medium"/>
              <a:buChar char="●"/>
            </a:pPr>
            <a:r>
              <a:rPr lang="en" sz="1500">
                <a:solidFill>
                  <a:schemeClr val="dk1"/>
                </a:solidFill>
                <a:latin typeface="Asap Medium"/>
                <a:ea typeface="Asap Medium"/>
                <a:cs typeface="Asap Medium"/>
                <a:sym typeface="Asap Medium"/>
              </a:rPr>
              <a:t>Data could be subjective as spotify determines the genre of each track</a:t>
            </a:r>
            <a:endParaRPr sz="1500">
              <a:solidFill>
                <a:schemeClr val="dk1"/>
              </a:solidFill>
              <a:latin typeface="Asap Medium"/>
              <a:ea typeface="Asap Medium"/>
              <a:cs typeface="Asap Medium"/>
              <a:sym typeface="Asap Medium"/>
            </a:endParaRPr>
          </a:p>
          <a:p>
            <a:pPr indent="-323850" lvl="0" marL="457200" rtl="0" algn="l">
              <a:spcBef>
                <a:spcPts val="0"/>
              </a:spcBef>
              <a:spcAft>
                <a:spcPts val="0"/>
              </a:spcAft>
              <a:buClr>
                <a:schemeClr val="dk1"/>
              </a:buClr>
              <a:buSzPts val="1500"/>
              <a:buFont typeface="Asap Medium"/>
              <a:buChar char="●"/>
            </a:pPr>
            <a:r>
              <a:rPr lang="en" sz="1500">
                <a:solidFill>
                  <a:schemeClr val="dk1"/>
                </a:solidFill>
                <a:latin typeface="Asap Medium"/>
                <a:ea typeface="Asap Medium"/>
                <a:cs typeface="Asap Medium"/>
                <a:sym typeface="Asap Medium"/>
              </a:rPr>
              <a:t>Alternative - bar graph</a:t>
            </a:r>
            <a:endParaRPr sz="1500">
              <a:solidFill>
                <a:schemeClr val="dk1"/>
              </a:solidFill>
              <a:latin typeface="Asap Medium"/>
              <a:ea typeface="Asap Medium"/>
              <a:cs typeface="Asap Medium"/>
              <a:sym typeface="Asap Medium"/>
            </a:endParaRPr>
          </a:p>
        </p:txBody>
      </p:sp>
      <p:sp>
        <p:nvSpPr>
          <p:cNvPr id="890" name="Google Shape;890;p41"/>
          <p:cNvSpPr txBox="1"/>
          <p:nvPr/>
        </p:nvSpPr>
        <p:spPr>
          <a:xfrm>
            <a:off x="5124625" y="575375"/>
            <a:ext cx="3441000" cy="6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600">
              <a:solidFill>
                <a:srgbClr val="FFFFFF"/>
              </a:solidFill>
              <a:latin typeface="Asap"/>
              <a:ea typeface="Asap"/>
              <a:cs typeface="Asap"/>
              <a:sym typeface="Asap"/>
            </a:endParaRPr>
          </a:p>
        </p:txBody>
      </p:sp>
      <p:sp>
        <p:nvSpPr>
          <p:cNvPr id="891" name="Google Shape;891;p41"/>
          <p:cNvSpPr txBox="1"/>
          <p:nvPr/>
        </p:nvSpPr>
        <p:spPr>
          <a:xfrm>
            <a:off x="5654648" y="2548369"/>
            <a:ext cx="1694400" cy="38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FFFFFF"/>
              </a:solidFill>
              <a:latin typeface="Asap"/>
              <a:ea typeface="Asap"/>
              <a:cs typeface="Asap"/>
              <a:sym typeface="Asap"/>
            </a:endParaRPr>
          </a:p>
        </p:txBody>
      </p:sp>
      <p:sp>
        <p:nvSpPr>
          <p:cNvPr id="892" name="Google Shape;892;p41"/>
          <p:cNvSpPr txBox="1"/>
          <p:nvPr/>
        </p:nvSpPr>
        <p:spPr>
          <a:xfrm>
            <a:off x="4219450" y="3590700"/>
            <a:ext cx="4942200" cy="1552800"/>
          </a:xfrm>
          <a:prstGeom prst="rect">
            <a:avLst/>
          </a:prstGeom>
          <a:noFill/>
          <a:ln>
            <a:noFill/>
          </a:ln>
        </p:spPr>
        <p:txBody>
          <a:bodyPr anchorCtr="0" anchor="ctr" bIns="91425" lIns="91425" spcFirstLastPara="1" rIns="91425" wrap="square" tIns="91425">
            <a:noAutofit/>
          </a:bodyPr>
          <a:lstStyle/>
          <a:p>
            <a:pPr indent="457200" lvl="0" marL="914400" rtl="0" algn="l">
              <a:spcBef>
                <a:spcPts val="0"/>
              </a:spcBef>
              <a:spcAft>
                <a:spcPts val="0"/>
              </a:spcAft>
              <a:buNone/>
            </a:pPr>
            <a:r>
              <a:rPr b="1" lang="en" sz="1100">
                <a:solidFill>
                  <a:schemeClr val="dk1"/>
                </a:solidFill>
                <a:latin typeface="Asap"/>
                <a:ea typeface="Asap"/>
                <a:cs typeface="Asap"/>
                <a:sym typeface="Asap"/>
              </a:rPr>
              <a:t>The Neighborhood - Sweater Weather</a:t>
            </a:r>
            <a:endParaRPr b="1" sz="1100">
              <a:solidFill>
                <a:schemeClr val="dk1"/>
              </a:solidFill>
              <a:latin typeface="Asap"/>
              <a:ea typeface="Asap"/>
              <a:cs typeface="Asap"/>
              <a:sym typeface="Asap"/>
            </a:endParaRPr>
          </a:p>
          <a:p>
            <a:pPr indent="457200" lvl="0" marL="914400" rtl="0" algn="l">
              <a:spcBef>
                <a:spcPts val="0"/>
              </a:spcBef>
              <a:spcAft>
                <a:spcPts val="0"/>
              </a:spcAft>
              <a:buNone/>
            </a:pPr>
            <a:r>
              <a:t/>
            </a:r>
            <a:endParaRPr b="1" sz="1100">
              <a:solidFill>
                <a:schemeClr val="dk1"/>
              </a:solidFill>
              <a:latin typeface="Asap"/>
              <a:ea typeface="Asap"/>
              <a:cs typeface="Asap"/>
              <a:sym typeface="Asap"/>
            </a:endParaRPr>
          </a:p>
          <a:p>
            <a:pPr indent="457200" lvl="0" marL="914400" rtl="0" algn="l">
              <a:spcBef>
                <a:spcPts val="0"/>
              </a:spcBef>
              <a:spcAft>
                <a:spcPts val="0"/>
              </a:spcAft>
              <a:buNone/>
            </a:pPr>
            <a:r>
              <a:rPr b="1" lang="en" sz="1100">
                <a:solidFill>
                  <a:schemeClr val="dk1"/>
                </a:solidFill>
                <a:latin typeface="Asap"/>
                <a:ea typeface="Asap"/>
                <a:cs typeface="Asap"/>
                <a:sym typeface="Asap"/>
              </a:rPr>
              <a:t>Post Malone - Circles</a:t>
            </a:r>
            <a:endParaRPr b="1" sz="1100">
              <a:solidFill>
                <a:schemeClr val="dk1"/>
              </a:solidFill>
              <a:latin typeface="Asap"/>
              <a:ea typeface="Asap"/>
              <a:cs typeface="Asap"/>
              <a:sym typeface="Asap"/>
            </a:endParaRPr>
          </a:p>
          <a:p>
            <a:pPr indent="0" lvl="0" marL="0" rtl="0" algn="l">
              <a:spcBef>
                <a:spcPts val="0"/>
              </a:spcBef>
              <a:spcAft>
                <a:spcPts val="0"/>
              </a:spcAft>
              <a:buNone/>
            </a:pPr>
            <a:r>
              <a:t/>
            </a:r>
            <a:endParaRPr b="1" sz="1100">
              <a:solidFill>
                <a:schemeClr val="dk1"/>
              </a:solidFill>
              <a:latin typeface="Asap"/>
              <a:ea typeface="Asap"/>
              <a:cs typeface="Asap"/>
              <a:sym typeface="Asap"/>
            </a:endParaRPr>
          </a:p>
          <a:p>
            <a:pPr indent="457200" lvl="0" marL="914400" rtl="0" algn="l">
              <a:spcBef>
                <a:spcPts val="0"/>
              </a:spcBef>
              <a:spcAft>
                <a:spcPts val="0"/>
              </a:spcAft>
              <a:buNone/>
            </a:pPr>
            <a:r>
              <a:rPr b="1" lang="en" sz="1100">
                <a:solidFill>
                  <a:schemeClr val="dk1"/>
                </a:solidFill>
                <a:latin typeface="Asap"/>
                <a:ea typeface="Asap"/>
                <a:cs typeface="Asap"/>
                <a:sym typeface="Asap"/>
              </a:rPr>
              <a:t>Eminem - Without Me</a:t>
            </a:r>
            <a:endParaRPr b="1" sz="1100">
              <a:solidFill>
                <a:schemeClr val="dk1"/>
              </a:solidFill>
              <a:latin typeface="Asap"/>
              <a:ea typeface="Asap"/>
              <a:cs typeface="Asap"/>
              <a:sym typeface="Asap"/>
            </a:endParaRPr>
          </a:p>
          <a:p>
            <a:pPr indent="0" lvl="0" marL="1371600" rtl="0" algn="l">
              <a:spcBef>
                <a:spcPts val="0"/>
              </a:spcBef>
              <a:spcAft>
                <a:spcPts val="0"/>
              </a:spcAft>
              <a:buNone/>
            </a:pPr>
            <a:r>
              <a:rPr b="1" lang="en" sz="1100">
                <a:solidFill>
                  <a:schemeClr val="dk1"/>
                </a:solidFill>
                <a:latin typeface="Asap"/>
                <a:ea typeface="Asap"/>
                <a:cs typeface="Asap"/>
                <a:sym typeface="Asap"/>
              </a:rPr>
              <a:t>							</a:t>
            </a:r>
            <a:r>
              <a:rPr b="1" lang="en" sz="1100">
                <a:solidFill>
                  <a:schemeClr val="dk1"/>
                </a:solidFill>
                <a:latin typeface="Asap"/>
                <a:ea typeface="Asap"/>
                <a:cs typeface="Asap"/>
                <a:sym typeface="Asap"/>
              </a:rPr>
              <a:t>Eminem - The Real Slim Shady</a:t>
            </a:r>
            <a:endParaRPr b="1" sz="1100">
              <a:solidFill>
                <a:schemeClr val="dk1"/>
              </a:solidFill>
              <a:latin typeface="Asap"/>
              <a:ea typeface="Asap"/>
              <a:cs typeface="Asap"/>
              <a:sym typeface="Asap"/>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sap"/>
              <a:ea typeface="Asap"/>
              <a:cs typeface="Asap"/>
              <a:sym typeface="Asap"/>
            </a:endParaRPr>
          </a:p>
          <a:p>
            <a:pPr indent="0" lvl="0" marL="0" rtl="0" algn="ctr">
              <a:spcBef>
                <a:spcPts val="0"/>
              </a:spcBef>
              <a:spcAft>
                <a:spcPts val="0"/>
              </a:spcAft>
              <a:buNone/>
            </a:pPr>
            <a:r>
              <a:t/>
            </a:r>
            <a:endParaRPr sz="900">
              <a:solidFill>
                <a:schemeClr val="dk1"/>
              </a:solidFill>
              <a:latin typeface="Asap"/>
              <a:ea typeface="Asap"/>
              <a:cs typeface="Asap"/>
              <a:sym typeface="Asap"/>
            </a:endParaRPr>
          </a:p>
        </p:txBody>
      </p:sp>
      <p:sp>
        <p:nvSpPr>
          <p:cNvPr id="893" name="Google Shape;893;p41"/>
          <p:cNvSpPr/>
          <p:nvPr/>
        </p:nvSpPr>
        <p:spPr>
          <a:xfrm rot="-357406">
            <a:off x="4389973" y="2307736"/>
            <a:ext cx="344733" cy="342797"/>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rot="-357406">
            <a:off x="4389973" y="3289467"/>
            <a:ext cx="344733" cy="342797"/>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rot="-357406">
            <a:off x="4389973" y="1326004"/>
            <a:ext cx="344733" cy="342797"/>
          </a:xfrm>
          <a:custGeom>
            <a:rect b="b" l="l" r="r" t="t"/>
            <a:pathLst>
              <a:path extrusionOk="0" h="49737" w="50036">
                <a:moveTo>
                  <a:pt x="21482" y="1"/>
                </a:moveTo>
                <a:lnTo>
                  <a:pt x="20648" y="13444"/>
                </a:lnTo>
                <a:lnTo>
                  <a:pt x="11041" y="4004"/>
                </a:lnTo>
                <a:lnTo>
                  <a:pt x="16145" y="16479"/>
                </a:lnTo>
                <a:lnTo>
                  <a:pt x="3369" y="12110"/>
                </a:lnTo>
                <a:lnTo>
                  <a:pt x="13376" y="21183"/>
                </a:lnTo>
                <a:lnTo>
                  <a:pt x="0" y="22784"/>
                </a:lnTo>
                <a:lnTo>
                  <a:pt x="12943" y="26587"/>
                </a:lnTo>
                <a:lnTo>
                  <a:pt x="1568" y="33859"/>
                </a:lnTo>
                <a:lnTo>
                  <a:pt x="1568" y="33859"/>
                </a:lnTo>
                <a:lnTo>
                  <a:pt x="14877" y="31657"/>
                </a:lnTo>
                <a:lnTo>
                  <a:pt x="7772" y="43132"/>
                </a:lnTo>
                <a:lnTo>
                  <a:pt x="7772" y="43132"/>
                </a:lnTo>
                <a:lnTo>
                  <a:pt x="18813" y="35393"/>
                </a:lnTo>
                <a:lnTo>
                  <a:pt x="17412" y="48803"/>
                </a:lnTo>
                <a:lnTo>
                  <a:pt x="17412" y="48803"/>
                </a:lnTo>
                <a:lnTo>
                  <a:pt x="24017" y="37061"/>
                </a:lnTo>
                <a:lnTo>
                  <a:pt x="28554" y="49737"/>
                </a:lnTo>
                <a:lnTo>
                  <a:pt x="29388" y="36294"/>
                </a:lnTo>
                <a:lnTo>
                  <a:pt x="38995" y="45734"/>
                </a:lnTo>
                <a:lnTo>
                  <a:pt x="38995" y="45734"/>
                </a:lnTo>
                <a:lnTo>
                  <a:pt x="33891" y="33258"/>
                </a:lnTo>
                <a:lnTo>
                  <a:pt x="46667" y="37595"/>
                </a:lnTo>
                <a:lnTo>
                  <a:pt x="36660" y="28555"/>
                </a:lnTo>
                <a:lnTo>
                  <a:pt x="50036" y="26954"/>
                </a:lnTo>
                <a:lnTo>
                  <a:pt x="37127" y="23151"/>
                </a:lnTo>
                <a:lnTo>
                  <a:pt x="48468" y="15879"/>
                </a:lnTo>
                <a:lnTo>
                  <a:pt x="35192" y="18081"/>
                </a:lnTo>
                <a:lnTo>
                  <a:pt x="42264" y="6606"/>
                </a:lnTo>
                <a:lnTo>
                  <a:pt x="31222" y="14345"/>
                </a:lnTo>
                <a:lnTo>
                  <a:pt x="32623" y="935"/>
                </a:lnTo>
                <a:lnTo>
                  <a:pt x="26052" y="12677"/>
                </a:lnTo>
                <a:lnTo>
                  <a:pt x="21482" y="1"/>
                </a:lnTo>
                <a:close/>
              </a:path>
            </a:pathLst>
          </a:custGeom>
          <a:solidFill>
            <a:srgbClr val="C24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6" name="Google Shape;896;p41" title="Untitled9-5.wav">
            <a:hlinkClick r:id="rId3"/>
          </p:cNvPr>
          <p:cNvPicPr preferRelativeResize="0"/>
          <p:nvPr/>
        </p:nvPicPr>
        <p:blipFill>
          <a:blip r:embed="rId4">
            <a:alphaModFix/>
          </a:blip>
          <a:stretch>
            <a:fillRect/>
          </a:stretch>
        </p:blipFill>
        <p:spPr>
          <a:xfrm>
            <a:off x="152400" y="1171325"/>
            <a:ext cx="457200" cy="457200"/>
          </a:xfrm>
          <a:prstGeom prst="rect">
            <a:avLst/>
          </a:prstGeom>
          <a:noFill/>
          <a:ln>
            <a:noFill/>
          </a:ln>
        </p:spPr>
      </p:pic>
      <p:pic>
        <p:nvPicPr>
          <p:cNvPr id="897" name="Google Shape;897;p41"/>
          <p:cNvPicPr preferRelativeResize="0"/>
          <p:nvPr/>
        </p:nvPicPr>
        <p:blipFill>
          <a:blip r:embed="rId5">
            <a:alphaModFix/>
          </a:blip>
          <a:stretch>
            <a:fillRect/>
          </a:stretch>
        </p:blipFill>
        <p:spPr>
          <a:xfrm>
            <a:off x="48625" y="417700"/>
            <a:ext cx="4702925" cy="4495950"/>
          </a:xfrm>
          <a:prstGeom prst="rect">
            <a:avLst/>
          </a:prstGeom>
          <a:noFill/>
          <a:ln>
            <a:noFill/>
          </a:ln>
        </p:spPr>
      </p:pic>
      <p:pic>
        <p:nvPicPr>
          <p:cNvPr id="898" name="Google Shape;898;p41" title="sweater weather.wav">
            <a:hlinkClick r:id="rId6"/>
          </p:cNvPr>
          <p:cNvPicPr preferRelativeResize="0"/>
          <p:nvPr/>
        </p:nvPicPr>
        <p:blipFill>
          <a:blip r:embed="rId4">
            <a:alphaModFix/>
          </a:blip>
          <a:stretch>
            <a:fillRect/>
          </a:stretch>
        </p:blipFill>
        <p:spPr>
          <a:xfrm>
            <a:off x="5197450" y="3463763"/>
            <a:ext cx="457200" cy="457200"/>
          </a:xfrm>
          <a:prstGeom prst="rect">
            <a:avLst/>
          </a:prstGeom>
          <a:noFill/>
          <a:ln>
            <a:noFill/>
          </a:ln>
        </p:spPr>
      </p:pic>
      <p:pic>
        <p:nvPicPr>
          <p:cNvPr id="899" name="Google Shape;899;p41" title="circles.wav">
            <a:hlinkClick r:id="rId7"/>
          </p:cNvPr>
          <p:cNvPicPr preferRelativeResize="0"/>
          <p:nvPr/>
        </p:nvPicPr>
        <p:blipFill>
          <a:blip r:embed="rId4">
            <a:alphaModFix/>
          </a:blip>
          <a:stretch>
            <a:fillRect/>
          </a:stretch>
        </p:blipFill>
        <p:spPr>
          <a:xfrm>
            <a:off x="7157975" y="3816700"/>
            <a:ext cx="457200" cy="457200"/>
          </a:xfrm>
          <a:prstGeom prst="rect">
            <a:avLst/>
          </a:prstGeom>
          <a:noFill/>
          <a:ln>
            <a:noFill/>
          </a:ln>
        </p:spPr>
      </p:pic>
      <p:pic>
        <p:nvPicPr>
          <p:cNvPr id="900" name="Google Shape;900;p41" title="slim shady.wav">
            <a:hlinkClick r:id="rId8"/>
          </p:cNvPr>
          <p:cNvPicPr preferRelativeResize="0"/>
          <p:nvPr/>
        </p:nvPicPr>
        <p:blipFill>
          <a:blip r:embed="rId4">
            <a:alphaModFix/>
          </a:blip>
          <a:stretch>
            <a:fillRect/>
          </a:stretch>
        </p:blipFill>
        <p:spPr>
          <a:xfrm>
            <a:off x="5197450" y="4138500"/>
            <a:ext cx="457200" cy="457200"/>
          </a:xfrm>
          <a:prstGeom prst="rect">
            <a:avLst/>
          </a:prstGeom>
          <a:noFill/>
          <a:ln>
            <a:noFill/>
          </a:ln>
        </p:spPr>
      </p:pic>
      <p:pic>
        <p:nvPicPr>
          <p:cNvPr id="901" name="Google Shape;901;p41" title="without me.wav">
            <a:hlinkClick r:id="rId9"/>
          </p:cNvPr>
          <p:cNvPicPr preferRelativeResize="0"/>
          <p:nvPr/>
        </p:nvPicPr>
        <p:blipFill>
          <a:blip r:embed="rId4">
            <a:alphaModFix/>
          </a:blip>
          <a:stretch>
            <a:fillRect/>
          </a:stretch>
        </p:blipFill>
        <p:spPr>
          <a:xfrm>
            <a:off x="7584450" y="445645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cord Store Day by Slidesgo">
  <a:themeElements>
    <a:clrScheme name="Simple Light">
      <a:dk1>
        <a:srgbClr val="000000"/>
      </a:dk1>
      <a:lt1>
        <a:srgbClr val="FFFFFF"/>
      </a:lt1>
      <a:dk2>
        <a:srgbClr val="D54445"/>
      </a:dk2>
      <a:lt2>
        <a:srgbClr val="C24243"/>
      </a:lt2>
      <a:accent1>
        <a:srgbClr val="F2E9CA"/>
      </a:accent1>
      <a:accent2>
        <a:srgbClr val="DED5B7"/>
      </a:accent2>
      <a:accent3>
        <a:srgbClr val="434343"/>
      </a:accent3>
      <a:accent4>
        <a:srgbClr val="FFFFFF"/>
      </a:accent4>
      <a:accent5>
        <a:srgbClr val="D54445"/>
      </a:accent5>
      <a:accent6>
        <a:srgbClr val="C2424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