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 </a:t>
            </a:r>
            <a:r>
              <a:rPr lang="en-US" sz="4000" b="1" dirty="0" smtClean="0"/>
              <a:t>Geotagger: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	</a:t>
            </a:r>
            <a:r>
              <a:rPr lang="en-US" sz="4000" b="1" dirty="0" smtClean="0"/>
              <a:t>A Collaborative Participatory 	Environmental Observation 	System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Chris Loeschorn</a:t>
            </a:r>
          </a:p>
          <a:p>
            <a:r>
              <a:rPr lang="en-US" dirty="0" smtClean="0"/>
              <a:t>Spring 2013</a:t>
            </a:r>
          </a:p>
          <a:p>
            <a:r>
              <a:rPr lang="en-US" dirty="0" smtClean="0"/>
              <a:t>Mentor: Dr.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064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 Geotagger:   A Collaborative Participatory  Environmental Observation  System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Geotagger:   A Collaborative Participatory  Environmental Observation  System </dc:title>
  <dc:creator>Microsoft account</dc:creator>
  <cp:lastModifiedBy>Microsoft account</cp:lastModifiedBy>
  <cp:revision>1</cp:revision>
  <dcterms:created xsi:type="dcterms:W3CDTF">2013-05-06T22:01:09Z</dcterms:created>
  <dcterms:modified xsi:type="dcterms:W3CDTF">2013-05-06T22:03:03Z</dcterms:modified>
</cp:coreProperties>
</file>