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CE28BD-7B4B-4594-BDB6-A8FB2AEBF34F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30EE-3D88-4B56-8B5A-5EBF08D9696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- Platformer </a:t>
          </a:r>
          <a:r>
            <a:rPr lang="en-US" dirty="0" err="1"/>
            <a:t>Játékmenet</a:t>
          </a:r>
          <a:endParaRPr lang="en-US" dirty="0"/>
        </a:p>
      </dgm:t>
    </dgm:pt>
    <dgm:pt modelId="{45077C1F-2EA1-4BEC-9256-4610FF5DF986}" type="parTrans" cxnId="{DBCDF805-84B7-4FBA-B32A-5EE865E7F608}">
      <dgm:prSet/>
      <dgm:spPr/>
      <dgm:t>
        <a:bodyPr/>
        <a:lstStyle/>
        <a:p>
          <a:endParaRPr lang="en-US"/>
        </a:p>
      </dgm:t>
    </dgm:pt>
    <dgm:pt modelId="{32A56D5C-C4A5-45B7-BCE2-E7DD15E7C9C5}" type="sibTrans" cxnId="{DBCDF805-84B7-4FBA-B32A-5EE865E7F608}">
      <dgm:prSet/>
      <dgm:spPr/>
      <dgm:t>
        <a:bodyPr/>
        <a:lstStyle/>
        <a:p>
          <a:endParaRPr lang="en-US"/>
        </a:p>
      </dgm:t>
    </dgm:pt>
    <dgm:pt modelId="{9E24A1B0-D852-45C3-A07B-4A3D2581C4F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- </a:t>
          </a:r>
          <a:r>
            <a:rPr lang="en-US" dirty="0" err="1"/>
            <a:t>Harci</a:t>
          </a:r>
          <a:r>
            <a:rPr lang="en-US" dirty="0"/>
            <a:t> </a:t>
          </a:r>
          <a:r>
            <a:rPr lang="en-US" dirty="0" err="1"/>
            <a:t>Mechanikák</a:t>
          </a:r>
          <a:endParaRPr lang="en-US" dirty="0"/>
        </a:p>
      </dgm:t>
    </dgm:pt>
    <dgm:pt modelId="{598F66A5-905C-4C7B-9EC5-9A7E25ABCDCE}" type="parTrans" cxnId="{55107B90-1E96-4FF4-BDB9-039CD04E2884}">
      <dgm:prSet/>
      <dgm:spPr/>
      <dgm:t>
        <a:bodyPr/>
        <a:lstStyle/>
        <a:p>
          <a:endParaRPr lang="en-US"/>
        </a:p>
      </dgm:t>
    </dgm:pt>
    <dgm:pt modelId="{A0ED6EC9-4274-41CD-B2F3-D48FD71F06EF}" type="sibTrans" cxnId="{55107B90-1E96-4FF4-BDB9-039CD04E2884}">
      <dgm:prSet/>
      <dgm:spPr/>
      <dgm:t>
        <a:bodyPr/>
        <a:lstStyle/>
        <a:p>
          <a:endParaRPr lang="en-US"/>
        </a:p>
      </dgm:t>
    </dgm:pt>
    <dgm:pt modelId="{478E2AFA-464A-4EEA-B3F1-E38F1F457E2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- </a:t>
          </a:r>
          <a:r>
            <a:rPr lang="en-US" dirty="0" err="1"/>
            <a:t>Gyűjtögetés</a:t>
          </a:r>
          <a:r>
            <a:rPr lang="en-US" dirty="0"/>
            <a:t> </a:t>
          </a:r>
          <a:r>
            <a:rPr lang="en-US" dirty="0" err="1"/>
            <a:t>és</a:t>
          </a:r>
          <a:r>
            <a:rPr lang="en-US" dirty="0"/>
            <a:t> </a:t>
          </a:r>
          <a:r>
            <a:rPr lang="en-US" dirty="0" err="1"/>
            <a:t>Felfedezés</a:t>
          </a:r>
          <a:endParaRPr lang="en-US" dirty="0"/>
        </a:p>
      </dgm:t>
    </dgm:pt>
    <dgm:pt modelId="{706C7D16-3951-46ED-87B5-8DC5B41CAE5C}" type="parTrans" cxnId="{E32E25EA-8B25-443C-AA3D-955F2DE2E803}">
      <dgm:prSet/>
      <dgm:spPr/>
      <dgm:t>
        <a:bodyPr/>
        <a:lstStyle/>
        <a:p>
          <a:endParaRPr lang="en-US"/>
        </a:p>
      </dgm:t>
    </dgm:pt>
    <dgm:pt modelId="{161B88B4-5574-497C-B2EA-5F4F594759DC}" type="sibTrans" cxnId="{E32E25EA-8B25-443C-AA3D-955F2DE2E803}">
      <dgm:prSet/>
      <dgm:spPr/>
      <dgm:t>
        <a:bodyPr/>
        <a:lstStyle/>
        <a:p>
          <a:endParaRPr lang="en-US"/>
        </a:p>
      </dgm:t>
    </dgm:pt>
    <dgm:pt modelId="{56D98633-6584-4B77-A769-430A928AB63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- </a:t>
          </a:r>
          <a:r>
            <a:rPr lang="en-US" dirty="0" err="1"/>
            <a:t>Több</a:t>
          </a:r>
          <a:r>
            <a:rPr lang="en-US" dirty="0"/>
            <a:t> </a:t>
          </a:r>
          <a:r>
            <a:rPr lang="en-US" dirty="0" err="1"/>
            <a:t>Szint</a:t>
          </a:r>
          <a:endParaRPr lang="en-US" dirty="0"/>
        </a:p>
      </dgm:t>
    </dgm:pt>
    <dgm:pt modelId="{2F8B5D3E-564B-482A-9593-3E68AE67B776}" type="parTrans" cxnId="{804EBD14-59F5-4C2D-83BE-8AA85D963D48}">
      <dgm:prSet/>
      <dgm:spPr/>
      <dgm:t>
        <a:bodyPr/>
        <a:lstStyle/>
        <a:p>
          <a:endParaRPr lang="en-US"/>
        </a:p>
      </dgm:t>
    </dgm:pt>
    <dgm:pt modelId="{9CD6D36C-C19A-4910-B0E7-8DB2D226595F}" type="sibTrans" cxnId="{804EBD14-59F5-4C2D-83BE-8AA85D963D48}">
      <dgm:prSet/>
      <dgm:spPr/>
      <dgm:t>
        <a:bodyPr/>
        <a:lstStyle/>
        <a:p>
          <a:endParaRPr lang="en-US"/>
        </a:p>
      </dgm:t>
    </dgm:pt>
    <dgm:pt modelId="{3EA855D6-AA6F-41EC-A704-DD4B4A45B76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- </a:t>
          </a:r>
          <a:r>
            <a:rPr lang="en-US" dirty="0" err="1"/>
            <a:t>Pixelart</a:t>
          </a:r>
          <a:r>
            <a:rPr lang="en-US" dirty="0"/>
            <a:t> </a:t>
          </a:r>
          <a:r>
            <a:rPr lang="en-US" dirty="0" err="1"/>
            <a:t>Grafika</a:t>
          </a:r>
          <a:endParaRPr lang="en-US" dirty="0"/>
        </a:p>
      </dgm:t>
    </dgm:pt>
    <dgm:pt modelId="{AB16B1B5-3214-435A-BBA4-F652C6AB4409}" type="parTrans" cxnId="{5D15D54D-09BC-4740-82B1-1FCC1C2AFFA6}">
      <dgm:prSet/>
      <dgm:spPr/>
      <dgm:t>
        <a:bodyPr/>
        <a:lstStyle/>
        <a:p>
          <a:endParaRPr lang="en-US"/>
        </a:p>
      </dgm:t>
    </dgm:pt>
    <dgm:pt modelId="{D6FA67F8-6912-49AA-8D79-CBE9289D5892}" type="sibTrans" cxnId="{5D15D54D-09BC-4740-82B1-1FCC1C2AFFA6}">
      <dgm:prSet/>
      <dgm:spPr/>
      <dgm:t>
        <a:bodyPr/>
        <a:lstStyle/>
        <a:p>
          <a:endParaRPr lang="en-US"/>
        </a:p>
      </dgm:t>
    </dgm:pt>
    <dgm:pt modelId="{544C5091-534C-4B37-8102-703E63AD706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- </a:t>
          </a:r>
          <a:r>
            <a:rPr lang="en-US" dirty="0" err="1"/>
            <a:t>Audiovizuális</a:t>
          </a:r>
          <a:r>
            <a:rPr lang="en-US" dirty="0"/>
            <a:t> </a:t>
          </a:r>
          <a:r>
            <a:rPr lang="en-US" dirty="0" err="1"/>
            <a:t>Élmény</a:t>
          </a:r>
          <a:endParaRPr lang="en-US" dirty="0"/>
        </a:p>
      </dgm:t>
    </dgm:pt>
    <dgm:pt modelId="{3C615ECC-F726-45B9-A364-B9CE8E0034F9}" type="parTrans" cxnId="{9045F58D-843F-4550-A1E9-A338BDFEAA8F}">
      <dgm:prSet/>
      <dgm:spPr/>
      <dgm:t>
        <a:bodyPr/>
        <a:lstStyle/>
        <a:p>
          <a:endParaRPr lang="en-US"/>
        </a:p>
      </dgm:t>
    </dgm:pt>
    <dgm:pt modelId="{410B0A14-B9BB-465F-A2BE-8545D7653C64}" type="sibTrans" cxnId="{9045F58D-843F-4550-A1E9-A338BDFEAA8F}">
      <dgm:prSet/>
      <dgm:spPr/>
      <dgm:t>
        <a:bodyPr/>
        <a:lstStyle/>
        <a:p>
          <a:endParaRPr lang="en-US"/>
        </a:p>
      </dgm:t>
    </dgm:pt>
    <dgm:pt modelId="{6B1A3C08-7E33-4BEA-A0E9-127BBFBE46ED}" type="pres">
      <dgm:prSet presAssocID="{48CE28BD-7B4B-4594-BDB6-A8FB2AEBF34F}" presName="linear" presStyleCnt="0">
        <dgm:presLayoutVars>
          <dgm:animLvl val="lvl"/>
          <dgm:resizeHandles val="exact"/>
        </dgm:presLayoutVars>
      </dgm:prSet>
      <dgm:spPr/>
    </dgm:pt>
    <dgm:pt modelId="{9F357854-EFE8-4EFD-BFB1-02C5F42D6EC2}" type="pres">
      <dgm:prSet presAssocID="{B9AC30EE-3D88-4B56-8B5A-5EBF08D9696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11C537E-ADAD-4C39-AAA2-E801D0B3061B}" type="pres">
      <dgm:prSet presAssocID="{32A56D5C-C4A5-45B7-BCE2-E7DD15E7C9C5}" presName="spacer" presStyleCnt="0"/>
      <dgm:spPr/>
    </dgm:pt>
    <dgm:pt modelId="{6F5BB887-8251-4B1F-AC20-8563A6E3E2B0}" type="pres">
      <dgm:prSet presAssocID="{9E24A1B0-D852-45C3-A07B-4A3D2581C4F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D28945B-1A38-42B0-8F16-53C3482D9D9A}" type="pres">
      <dgm:prSet presAssocID="{A0ED6EC9-4274-41CD-B2F3-D48FD71F06EF}" presName="spacer" presStyleCnt="0"/>
      <dgm:spPr/>
    </dgm:pt>
    <dgm:pt modelId="{DDC288AE-E0C6-453D-834E-387B5B15527D}" type="pres">
      <dgm:prSet presAssocID="{478E2AFA-464A-4EEA-B3F1-E38F1F457E2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2A99E08-90D0-4CC3-ADFB-47AD2CBBC964}" type="pres">
      <dgm:prSet presAssocID="{161B88B4-5574-497C-B2EA-5F4F594759DC}" presName="spacer" presStyleCnt="0"/>
      <dgm:spPr/>
    </dgm:pt>
    <dgm:pt modelId="{C7D40259-319D-49F1-958C-C56CBF193FD6}" type="pres">
      <dgm:prSet presAssocID="{56D98633-6584-4B77-A769-430A928AB63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9B0BE48-83AF-4DE5-AFFD-82CDE615B49E}" type="pres">
      <dgm:prSet presAssocID="{9CD6D36C-C19A-4910-B0E7-8DB2D226595F}" presName="spacer" presStyleCnt="0"/>
      <dgm:spPr/>
    </dgm:pt>
    <dgm:pt modelId="{6601A9D2-C894-4ECB-A1E1-140F4C41FC0E}" type="pres">
      <dgm:prSet presAssocID="{3EA855D6-AA6F-41EC-A704-DD4B4A45B76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8D5523B-1156-4C31-B8D0-1FE7AD4F932F}" type="pres">
      <dgm:prSet presAssocID="{D6FA67F8-6912-49AA-8D79-CBE9289D5892}" presName="spacer" presStyleCnt="0"/>
      <dgm:spPr/>
    </dgm:pt>
    <dgm:pt modelId="{0B840FFF-BC19-4A70-82E7-CB2985512888}" type="pres">
      <dgm:prSet presAssocID="{544C5091-534C-4B37-8102-703E63AD706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9D97B01-D3D1-4FD6-9B44-608F65F0BEE3}" type="presOf" srcId="{48CE28BD-7B4B-4594-BDB6-A8FB2AEBF34F}" destId="{6B1A3C08-7E33-4BEA-A0E9-127BBFBE46ED}" srcOrd="0" destOrd="0" presId="urn:microsoft.com/office/officeart/2005/8/layout/vList2"/>
    <dgm:cxn modelId="{DBCDF805-84B7-4FBA-B32A-5EE865E7F608}" srcId="{48CE28BD-7B4B-4594-BDB6-A8FB2AEBF34F}" destId="{B9AC30EE-3D88-4B56-8B5A-5EBF08D96961}" srcOrd="0" destOrd="0" parTransId="{45077C1F-2EA1-4BEC-9256-4610FF5DF986}" sibTransId="{32A56D5C-C4A5-45B7-BCE2-E7DD15E7C9C5}"/>
    <dgm:cxn modelId="{804EBD14-59F5-4C2D-83BE-8AA85D963D48}" srcId="{48CE28BD-7B4B-4594-BDB6-A8FB2AEBF34F}" destId="{56D98633-6584-4B77-A769-430A928AB637}" srcOrd="3" destOrd="0" parTransId="{2F8B5D3E-564B-482A-9593-3E68AE67B776}" sibTransId="{9CD6D36C-C19A-4910-B0E7-8DB2D226595F}"/>
    <dgm:cxn modelId="{A18BCD6D-284C-43D6-811B-401A32DB585C}" type="presOf" srcId="{B9AC30EE-3D88-4B56-8B5A-5EBF08D96961}" destId="{9F357854-EFE8-4EFD-BFB1-02C5F42D6EC2}" srcOrd="0" destOrd="0" presId="urn:microsoft.com/office/officeart/2005/8/layout/vList2"/>
    <dgm:cxn modelId="{5D15D54D-09BC-4740-82B1-1FCC1C2AFFA6}" srcId="{48CE28BD-7B4B-4594-BDB6-A8FB2AEBF34F}" destId="{3EA855D6-AA6F-41EC-A704-DD4B4A45B768}" srcOrd="4" destOrd="0" parTransId="{AB16B1B5-3214-435A-BBA4-F652C6AB4409}" sibTransId="{D6FA67F8-6912-49AA-8D79-CBE9289D5892}"/>
    <dgm:cxn modelId="{A615F86F-7BEF-48DD-89FB-CDEAC68EF2E3}" type="presOf" srcId="{3EA855D6-AA6F-41EC-A704-DD4B4A45B768}" destId="{6601A9D2-C894-4ECB-A1E1-140F4C41FC0E}" srcOrd="0" destOrd="0" presId="urn:microsoft.com/office/officeart/2005/8/layout/vList2"/>
    <dgm:cxn modelId="{5BB54D58-F252-42FA-8156-178170999531}" type="presOf" srcId="{544C5091-534C-4B37-8102-703E63AD7061}" destId="{0B840FFF-BC19-4A70-82E7-CB2985512888}" srcOrd="0" destOrd="0" presId="urn:microsoft.com/office/officeart/2005/8/layout/vList2"/>
    <dgm:cxn modelId="{9045F58D-843F-4550-A1E9-A338BDFEAA8F}" srcId="{48CE28BD-7B4B-4594-BDB6-A8FB2AEBF34F}" destId="{544C5091-534C-4B37-8102-703E63AD7061}" srcOrd="5" destOrd="0" parTransId="{3C615ECC-F726-45B9-A364-B9CE8E0034F9}" sibTransId="{410B0A14-B9BB-465F-A2BE-8545D7653C64}"/>
    <dgm:cxn modelId="{55107B90-1E96-4FF4-BDB9-039CD04E2884}" srcId="{48CE28BD-7B4B-4594-BDB6-A8FB2AEBF34F}" destId="{9E24A1B0-D852-45C3-A07B-4A3D2581C4F1}" srcOrd="1" destOrd="0" parTransId="{598F66A5-905C-4C7B-9EC5-9A7E25ABCDCE}" sibTransId="{A0ED6EC9-4274-41CD-B2F3-D48FD71F06EF}"/>
    <dgm:cxn modelId="{4F213B92-1031-4DFC-B988-95314189D559}" type="presOf" srcId="{478E2AFA-464A-4EEA-B3F1-E38F1F457E2F}" destId="{DDC288AE-E0C6-453D-834E-387B5B15527D}" srcOrd="0" destOrd="0" presId="urn:microsoft.com/office/officeart/2005/8/layout/vList2"/>
    <dgm:cxn modelId="{198CB5B8-8D09-4960-9866-0D2C307F9A46}" type="presOf" srcId="{56D98633-6584-4B77-A769-430A928AB637}" destId="{C7D40259-319D-49F1-958C-C56CBF193FD6}" srcOrd="0" destOrd="0" presId="urn:microsoft.com/office/officeart/2005/8/layout/vList2"/>
    <dgm:cxn modelId="{E32E25EA-8B25-443C-AA3D-955F2DE2E803}" srcId="{48CE28BD-7B4B-4594-BDB6-A8FB2AEBF34F}" destId="{478E2AFA-464A-4EEA-B3F1-E38F1F457E2F}" srcOrd="2" destOrd="0" parTransId="{706C7D16-3951-46ED-87B5-8DC5B41CAE5C}" sibTransId="{161B88B4-5574-497C-B2EA-5F4F594759DC}"/>
    <dgm:cxn modelId="{35C32EEA-7F3E-408E-8212-8510F1BC6DA8}" type="presOf" srcId="{9E24A1B0-D852-45C3-A07B-4A3D2581C4F1}" destId="{6F5BB887-8251-4B1F-AC20-8563A6E3E2B0}" srcOrd="0" destOrd="0" presId="urn:microsoft.com/office/officeart/2005/8/layout/vList2"/>
    <dgm:cxn modelId="{0F950A5E-EFEE-4C96-93A3-1D7C31EAA219}" type="presParOf" srcId="{6B1A3C08-7E33-4BEA-A0E9-127BBFBE46ED}" destId="{9F357854-EFE8-4EFD-BFB1-02C5F42D6EC2}" srcOrd="0" destOrd="0" presId="urn:microsoft.com/office/officeart/2005/8/layout/vList2"/>
    <dgm:cxn modelId="{73F92F69-26C0-46B8-9C60-220E821F92E2}" type="presParOf" srcId="{6B1A3C08-7E33-4BEA-A0E9-127BBFBE46ED}" destId="{611C537E-ADAD-4C39-AAA2-E801D0B3061B}" srcOrd="1" destOrd="0" presId="urn:microsoft.com/office/officeart/2005/8/layout/vList2"/>
    <dgm:cxn modelId="{D0BFA9A5-73C5-41E3-B4E8-948A81F0AC8F}" type="presParOf" srcId="{6B1A3C08-7E33-4BEA-A0E9-127BBFBE46ED}" destId="{6F5BB887-8251-4B1F-AC20-8563A6E3E2B0}" srcOrd="2" destOrd="0" presId="urn:microsoft.com/office/officeart/2005/8/layout/vList2"/>
    <dgm:cxn modelId="{3E0E68EC-C1FD-432A-89BC-A14898A354C9}" type="presParOf" srcId="{6B1A3C08-7E33-4BEA-A0E9-127BBFBE46ED}" destId="{FD28945B-1A38-42B0-8F16-53C3482D9D9A}" srcOrd="3" destOrd="0" presId="urn:microsoft.com/office/officeart/2005/8/layout/vList2"/>
    <dgm:cxn modelId="{5B64E822-4C1C-4D90-AD99-3C8F0B839CAC}" type="presParOf" srcId="{6B1A3C08-7E33-4BEA-A0E9-127BBFBE46ED}" destId="{DDC288AE-E0C6-453D-834E-387B5B15527D}" srcOrd="4" destOrd="0" presId="urn:microsoft.com/office/officeart/2005/8/layout/vList2"/>
    <dgm:cxn modelId="{8F889E06-18A3-438A-9290-7CB596185355}" type="presParOf" srcId="{6B1A3C08-7E33-4BEA-A0E9-127BBFBE46ED}" destId="{12A99E08-90D0-4CC3-ADFB-47AD2CBBC964}" srcOrd="5" destOrd="0" presId="urn:microsoft.com/office/officeart/2005/8/layout/vList2"/>
    <dgm:cxn modelId="{B70269A8-725E-484C-A79D-EC02976AEFA0}" type="presParOf" srcId="{6B1A3C08-7E33-4BEA-A0E9-127BBFBE46ED}" destId="{C7D40259-319D-49F1-958C-C56CBF193FD6}" srcOrd="6" destOrd="0" presId="urn:microsoft.com/office/officeart/2005/8/layout/vList2"/>
    <dgm:cxn modelId="{3BE9715C-3690-401A-9E4A-02AFFAF38D86}" type="presParOf" srcId="{6B1A3C08-7E33-4BEA-A0E9-127BBFBE46ED}" destId="{C9B0BE48-83AF-4DE5-AFFD-82CDE615B49E}" srcOrd="7" destOrd="0" presId="urn:microsoft.com/office/officeart/2005/8/layout/vList2"/>
    <dgm:cxn modelId="{DDC2D22A-A97E-4668-86A1-B1CE5D5389D3}" type="presParOf" srcId="{6B1A3C08-7E33-4BEA-A0E9-127BBFBE46ED}" destId="{6601A9D2-C894-4ECB-A1E1-140F4C41FC0E}" srcOrd="8" destOrd="0" presId="urn:microsoft.com/office/officeart/2005/8/layout/vList2"/>
    <dgm:cxn modelId="{B1AFF648-0ED4-49E3-A136-87AED01AC678}" type="presParOf" srcId="{6B1A3C08-7E33-4BEA-A0E9-127BBFBE46ED}" destId="{58D5523B-1156-4C31-B8D0-1FE7AD4F932F}" srcOrd="9" destOrd="0" presId="urn:microsoft.com/office/officeart/2005/8/layout/vList2"/>
    <dgm:cxn modelId="{E9C8B302-BE65-473F-BCDB-C8DF73E450E9}" type="presParOf" srcId="{6B1A3C08-7E33-4BEA-A0E9-127BBFBE46ED}" destId="{0B840FFF-BC19-4A70-82E7-CB298551288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329EC7-BAEB-43D3-8995-6E8D92A539E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E782A0-990D-4EE9-9C2F-2EE5BE59A788}">
      <dgm:prSet/>
      <dgm:spPr>
        <a:ln>
          <a:solidFill>
            <a:srgbClr val="8064A2"/>
          </a:solidFill>
        </a:ln>
      </dgm:spPr>
      <dgm:t>
        <a:bodyPr/>
        <a:lstStyle/>
        <a:p>
          <a:r>
            <a:rPr lang="en-US" dirty="0"/>
            <a:t>Retro </a:t>
          </a:r>
          <a:r>
            <a:rPr lang="en-US" dirty="0" err="1"/>
            <a:t>játékok</a:t>
          </a:r>
          <a:r>
            <a:rPr lang="en-US" dirty="0"/>
            <a:t> </a:t>
          </a:r>
          <a:r>
            <a:rPr lang="en-US" dirty="0" err="1"/>
            <a:t>kedvelői</a:t>
          </a:r>
          <a:r>
            <a:rPr lang="en-US" dirty="0"/>
            <a:t>, </a:t>
          </a:r>
          <a:r>
            <a:rPr lang="en-US" dirty="0" err="1"/>
            <a:t>kihívást</a:t>
          </a:r>
          <a:r>
            <a:rPr lang="en-US" dirty="0"/>
            <a:t> </a:t>
          </a:r>
          <a:r>
            <a:rPr lang="en-US" dirty="0" err="1"/>
            <a:t>kereső</a:t>
          </a:r>
          <a:r>
            <a:rPr lang="en-US" dirty="0"/>
            <a:t> </a:t>
          </a:r>
          <a:r>
            <a:rPr lang="en-US" dirty="0" err="1"/>
            <a:t>játékosok</a:t>
          </a:r>
          <a:r>
            <a:rPr lang="en-US" dirty="0"/>
            <a:t>.</a:t>
          </a:r>
        </a:p>
      </dgm:t>
    </dgm:pt>
    <dgm:pt modelId="{8F003981-5364-43A5-B4D2-808C0758188B}" type="parTrans" cxnId="{068D728B-ED4B-44F2-A4B4-D9A6047DD9AE}">
      <dgm:prSet/>
      <dgm:spPr/>
      <dgm:t>
        <a:bodyPr/>
        <a:lstStyle/>
        <a:p>
          <a:endParaRPr lang="en-US"/>
        </a:p>
      </dgm:t>
    </dgm:pt>
    <dgm:pt modelId="{5D1BE531-147F-45EE-9BDC-8380B14945EB}" type="sibTrans" cxnId="{068D728B-ED4B-44F2-A4B4-D9A6047DD9AE}">
      <dgm:prSet/>
      <dgm:spPr/>
      <dgm:t>
        <a:bodyPr/>
        <a:lstStyle/>
        <a:p>
          <a:endParaRPr lang="en-US"/>
        </a:p>
      </dgm:t>
    </dgm:pt>
    <dgm:pt modelId="{4A11E42F-FFC3-4CBC-8BD2-4B42E7ACED22}">
      <dgm:prSet/>
      <dgm:spPr>
        <a:ln>
          <a:solidFill>
            <a:srgbClr val="8064A2"/>
          </a:solidFill>
        </a:ln>
      </dgm:spPr>
      <dgm:t>
        <a:bodyPr/>
        <a:lstStyle/>
        <a:p>
          <a:r>
            <a:rPr lang="en-US" dirty="0" err="1"/>
            <a:t>Korlátozott</a:t>
          </a:r>
          <a:r>
            <a:rPr lang="en-US" dirty="0"/>
            <a:t> </a:t>
          </a:r>
          <a:r>
            <a:rPr lang="en-US" dirty="0" err="1"/>
            <a:t>erőforrások</a:t>
          </a:r>
          <a:r>
            <a:rPr lang="en-US" dirty="0"/>
            <a:t>, </a:t>
          </a:r>
          <a:r>
            <a:rPr lang="en-US" dirty="0" err="1"/>
            <a:t>elsősorban</a:t>
          </a:r>
          <a:r>
            <a:rPr lang="en-US" dirty="0"/>
            <a:t> Windows </a:t>
          </a:r>
          <a:r>
            <a:rPr lang="en-US" dirty="0" err="1"/>
            <a:t>platformra</a:t>
          </a:r>
          <a:r>
            <a:rPr lang="en-US" dirty="0"/>
            <a:t> </a:t>
          </a:r>
          <a:r>
            <a:rPr lang="en-US" dirty="0" err="1"/>
            <a:t>fejlesztve</a:t>
          </a:r>
          <a:r>
            <a:rPr lang="en-US" dirty="0"/>
            <a:t>.</a:t>
          </a:r>
        </a:p>
      </dgm:t>
    </dgm:pt>
    <dgm:pt modelId="{F0E9615F-E820-4244-89D9-75E9190D9FB6}" type="parTrans" cxnId="{5BF7E741-8F1C-4798-9BFE-D4007ABE8A5B}">
      <dgm:prSet/>
      <dgm:spPr/>
      <dgm:t>
        <a:bodyPr/>
        <a:lstStyle/>
        <a:p>
          <a:endParaRPr lang="en-US"/>
        </a:p>
      </dgm:t>
    </dgm:pt>
    <dgm:pt modelId="{419CA002-D608-48D4-8112-DB64C3D1986C}" type="sibTrans" cxnId="{5BF7E741-8F1C-4798-9BFE-D4007ABE8A5B}">
      <dgm:prSet/>
      <dgm:spPr/>
      <dgm:t>
        <a:bodyPr/>
        <a:lstStyle/>
        <a:p>
          <a:endParaRPr lang="en-US"/>
        </a:p>
      </dgm:t>
    </dgm:pt>
    <dgm:pt modelId="{32E31398-1D0B-4555-8D08-DA5414089A25}" type="pres">
      <dgm:prSet presAssocID="{46329EC7-BAEB-43D3-8995-6E8D92A539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D530D5-2217-4992-8E77-D0911581C076}" type="pres">
      <dgm:prSet presAssocID="{34E782A0-990D-4EE9-9C2F-2EE5BE59A788}" presName="hierRoot1" presStyleCnt="0"/>
      <dgm:spPr/>
    </dgm:pt>
    <dgm:pt modelId="{156F3496-5D56-4C76-A4D6-19ADD9F6BBDE}" type="pres">
      <dgm:prSet presAssocID="{34E782A0-990D-4EE9-9C2F-2EE5BE59A788}" presName="composite" presStyleCnt="0"/>
      <dgm:spPr/>
    </dgm:pt>
    <dgm:pt modelId="{4E61C9FD-40E6-4651-8D3D-C73EC216EBC2}" type="pres">
      <dgm:prSet presAssocID="{34E782A0-990D-4EE9-9C2F-2EE5BE59A788}" presName="background" presStyleLbl="node0" presStyleIdx="0" presStyleCnt="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8064A2">
            <a:alpha val="50000"/>
          </a:srgbClr>
        </a:solidFill>
        <a:ln>
          <a:noFill/>
        </a:ln>
      </dgm:spPr>
    </dgm:pt>
    <dgm:pt modelId="{83818F7C-0DFF-4955-BF32-3CFD1902A131}" type="pres">
      <dgm:prSet presAssocID="{34E782A0-990D-4EE9-9C2F-2EE5BE59A788}" presName="text" presStyleLbl="fgAcc0" presStyleIdx="0" presStyleCnt="2">
        <dgm:presLayoutVars>
          <dgm:chPref val="3"/>
        </dgm:presLayoutVars>
      </dgm:prSet>
      <dgm:spPr/>
    </dgm:pt>
    <dgm:pt modelId="{6E74510D-2AFA-4163-998A-4F0449320BDC}" type="pres">
      <dgm:prSet presAssocID="{34E782A0-990D-4EE9-9C2F-2EE5BE59A788}" presName="hierChild2" presStyleCnt="0"/>
      <dgm:spPr/>
    </dgm:pt>
    <dgm:pt modelId="{2BD4B022-E8D9-4424-9CAF-97230334F88F}" type="pres">
      <dgm:prSet presAssocID="{4A11E42F-FFC3-4CBC-8BD2-4B42E7ACED22}" presName="hierRoot1" presStyleCnt="0"/>
      <dgm:spPr/>
    </dgm:pt>
    <dgm:pt modelId="{A3914FC7-2944-4153-8874-739A9C2F11CE}" type="pres">
      <dgm:prSet presAssocID="{4A11E42F-FFC3-4CBC-8BD2-4B42E7ACED22}" presName="composite" presStyleCnt="0"/>
      <dgm:spPr/>
    </dgm:pt>
    <dgm:pt modelId="{A46BC274-4BD0-4C96-B244-9719EE1C8911}" type="pres">
      <dgm:prSet presAssocID="{4A11E42F-FFC3-4CBC-8BD2-4B42E7ACED22}" presName="background" presStyleLbl="node0" presStyleIdx="1" presStyleCnt="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8064A2">
            <a:alpha val="50000"/>
          </a:srgbClr>
        </a:solidFill>
        <a:ln>
          <a:noFill/>
        </a:ln>
      </dgm:spPr>
    </dgm:pt>
    <dgm:pt modelId="{6CAEBA72-B10D-49F0-9FF5-355DAC28329C}" type="pres">
      <dgm:prSet presAssocID="{4A11E42F-FFC3-4CBC-8BD2-4B42E7ACED22}" presName="text" presStyleLbl="fgAcc0" presStyleIdx="1" presStyleCnt="2">
        <dgm:presLayoutVars>
          <dgm:chPref val="3"/>
        </dgm:presLayoutVars>
      </dgm:prSet>
      <dgm:spPr/>
    </dgm:pt>
    <dgm:pt modelId="{52F660A8-2283-49B1-A851-66BFBFDA09A1}" type="pres">
      <dgm:prSet presAssocID="{4A11E42F-FFC3-4CBC-8BD2-4B42E7ACED22}" presName="hierChild2" presStyleCnt="0"/>
      <dgm:spPr/>
    </dgm:pt>
  </dgm:ptLst>
  <dgm:cxnLst>
    <dgm:cxn modelId="{D4275A30-C54D-411B-8829-33D5AF6B0EDC}" type="presOf" srcId="{4A11E42F-FFC3-4CBC-8BD2-4B42E7ACED22}" destId="{6CAEBA72-B10D-49F0-9FF5-355DAC28329C}" srcOrd="0" destOrd="0" presId="urn:microsoft.com/office/officeart/2005/8/layout/hierarchy1"/>
    <dgm:cxn modelId="{5BF7E741-8F1C-4798-9BFE-D4007ABE8A5B}" srcId="{46329EC7-BAEB-43D3-8995-6E8D92A539EE}" destId="{4A11E42F-FFC3-4CBC-8BD2-4B42E7ACED22}" srcOrd="1" destOrd="0" parTransId="{F0E9615F-E820-4244-89D9-75E9190D9FB6}" sibTransId="{419CA002-D608-48D4-8112-DB64C3D1986C}"/>
    <dgm:cxn modelId="{5E4D917D-C39C-4614-89DD-5B521A0A3A66}" type="presOf" srcId="{34E782A0-990D-4EE9-9C2F-2EE5BE59A788}" destId="{83818F7C-0DFF-4955-BF32-3CFD1902A131}" srcOrd="0" destOrd="0" presId="urn:microsoft.com/office/officeart/2005/8/layout/hierarchy1"/>
    <dgm:cxn modelId="{068D728B-ED4B-44F2-A4B4-D9A6047DD9AE}" srcId="{46329EC7-BAEB-43D3-8995-6E8D92A539EE}" destId="{34E782A0-990D-4EE9-9C2F-2EE5BE59A788}" srcOrd="0" destOrd="0" parTransId="{8F003981-5364-43A5-B4D2-808C0758188B}" sibTransId="{5D1BE531-147F-45EE-9BDC-8380B14945EB}"/>
    <dgm:cxn modelId="{0C044E97-EFE5-4C38-9BAA-673BF1ED216A}" type="presOf" srcId="{46329EC7-BAEB-43D3-8995-6E8D92A539EE}" destId="{32E31398-1D0B-4555-8D08-DA5414089A25}" srcOrd="0" destOrd="0" presId="urn:microsoft.com/office/officeart/2005/8/layout/hierarchy1"/>
    <dgm:cxn modelId="{CEF851DD-C21A-4A8F-9801-D61360409623}" type="presParOf" srcId="{32E31398-1D0B-4555-8D08-DA5414089A25}" destId="{30D530D5-2217-4992-8E77-D0911581C076}" srcOrd="0" destOrd="0" presId="urn:microsoft.com/office/officeart/2005/8/layout/hierarchy1"/>
    <dgm:cxn modelId="{7BE8ECB7-FA28-45AC-8156-F9C35FAE881F}" type="presParOf" srcId="{30D530D5-2217-4992-8E77-D0911581C076}" destId="{156F3496-5D56-4C76-A4D6-19ADD9F6BBDE}" srcOrd="0" destOrd="0" presId="urn:microsoft.com/office/officeart/2005/8/layout/hierarchy1"/>
    <dgm:cxn modelId="{CFF8D5E8-EDF0-46DD-9401-300B74EBBCAE}" type="presParOf" srcId="{156F3496-5D56-4C76-A4D6-19ADD9F6BBDE}" destId="{4E61C9FD-40E6-4651-8D3D-C73EC216EBC2}" srcOrd="0" destOrd="0" presId="urn:microsoft.com/office/officeart/2005/8/layout/hierarchy1"/>
    <dgm:cxn modelId="{35CF68EA-CB62-473E-BE33-AC27D4DD39A2}" type="presParOf" srcId="{156F3496-5D56-4C76-A4D6-19ADD9F6BBDE}" destId="{83818F7C-0DFF-4955-BF32-3CFD1902A131}" srcOrd="1" destOrd="0" presId="urn:microsoft.com/office/officeart/2005/8/layout/hierarchy1"/>
    <dgm:cxn modelId="{24DF41C2-FB30-4E56-BF01-C6D6ECEDC13E}" type="presParOf" srcId="{30D530D5-2217-4992-8E77-D0911581C076}" destId="{6E74510D-2AFA-4163-998A-4F0449320BDC}" srcOrd="1" destOrd="0" presId="urn:microsoft.com/office/officeart/2005/8/layout/hierarchy1"/>
    <dgm:cxn modelId="{275C09C0-1AAA-4444-8953-AEECB3FA1BCB}" type="presParOf" srcId="{32E31398-1D0B-4555-8D08-DA5414089A25}" destId="{2BD4B022-E8D9-4424-9CAF-97230334F88F}" srcOrd="1" destOrd="0" presId="urn:microsoft.com/office/officeart/2005/8/layout/hierarchy1"/>
    <dgm:cxn modelId="{8CE74EE4-0D19-443E-8D61-DFC9E75CD580}" type="presParOf" srcId="{2BD4B022-E8D9-4424-9CAF-97230334F88F}" destId="{A3914FC7-2944-4153-8874-739A9C2F11CE}" srcOrd="0" destOrd="0" presId="urn:microsoft.com/office/officeart/2005/8/layout/hierarchy1"/>
    <dgm:cxn modelId="{89739F4F-7689-4537-9640-7357FD55577E}" type="presParOf" srcId="{A3914FC7-2944-4153-8874-739A9C2F11CE}" destId="{A46BC274-4BD0-4C96-B244-9719EE1C8911}" srcOrd="0" destOrd="0" presId="urn:microsoft.com/office/officeart/2005/8/layout/hierarchy1"/>
    <dgm:cxn modelId="{62647386-E009-48BA-9363-B52C2341BBEF}" type="presParOf" srcId="{A3914FC7-2944-4153-8874-739A9C2F11CE}" destId="{6CAEBA72-B10D-49F0-9FF5-355DAC28329C}" srcOrd="1" destOrd="0" presId="urn:microsoft.com/office/officeart/2005/8/layout/hierarchy1"/>
    <dgm:cxn modelId="{E70F4955-097F-484E-B3F6-835266064862}" type="presParOf" srcId="{2BD4B022-E8D9-4424-9CAF-97230334F88F}" destId="{52F660A8-2283-49B1-A851-66BFBFDA09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37CF07-BBD8-42DA-BB17-4143F0ACD10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0818D0-C29A-4406-8F70-127FB3EC6D4C}">
      <dgm:prSet/>
      <dgm:spPr>
        <a:ln>
          <a:solidFill>
            <a:srgbClr val="4F81BD"/>
          </a:solidFill>
        </a:ln>
      </dgm:spPr>
      <dgm:t>
        <a:bodyPr/>
        <a:lstStyle/>
        <a:p>
          <a:r>
            <a:rPr lang="en-US" b="1" dirty="0" err="1"/>
            <a:t>Funkcionális</a:t>
          </a:r>
          <a:endParaRPr lang="hu-HU" b="1" dirty="0"/>
        </a:p>
        <a:p>
          <a:r>
            <a:rPr lang="en-US" dirty="0" err="1"/>
            <a:t>Karakter</a:t>
          </a:r>
          <a:r>
            <a:rPr lang="en-US" dirty="0"/>
            <a:t> </a:t>
          </a:r>
          <a:r>
            <a:rPr lang="en-US" dirty="0" err="1"/>
            <a:t>irányítás</a:t>
          </a:r>
          <a:r>
            <a:rPr lang="en-US" dirty="0"/>
            <a:t>, </a:t>
          </a:r>
          <a:r>
            <a:rPr lang="en-US" dirty="0" err="1"/>
            <a:t>ellenségek</a:t>
          </a:r>
          <a:r>
            <a:rPr lang="en-US" dirty="0"/>
            <a:t> </a:t>
          </a:r>
          <a:r>
            <a:rPr lang="en-US" dirty="0" err="1"/>
            <a:t>viselkedése</a:t>
          </a:r>
          <a:r>
            <a:rPr lang="en-US" dirty="0"/>
            <a:t>, </a:t>
          </a:r>
          <a:r>
            <a:rPr lang="en-US" dirty="0" err="1"/>
            <a:t>szintváltozatosság</a:t>
          </a:r>
          <a:r>
            <a:rPr lang="en-US" dirty="0"/>
            <a:t>.</a:t>
          </a:r>
        </a:p>
      </dgm:t>
    </dgm:pt>
    <dgm:pt modelId="{D84B0048-6D8E-44BE-8BA2-4F946DD9B177}" type="parTrans" cxnId="{070EAE53-C65F-46E9-8F67-33627B25EA3E}">
      <dgm:prSet/>
      <dgm:spPr/>
      <dgm:t>
        <a:bodyPr/>
        <a:lstStyle/>
        <a:p>
          <a:endParaRPr lang="en-US"/>
        </a:p>
      </dgm:t>
    </dgm:pt>
    <dgm:pt modelId="{9CC6FB07-6E6C-4FDF-83D9-086D510337AB}" type="sibTrans" cxnId="{070EAE53-C65F-46E9-8F67-33627B25EA3E}">
      <dgm:prSet/>
      <dgm:spPr/>
      <dgm:t>
        <a:bodyPr/>
        <a:lstStyle/>
        <a:p>
          <a:endParaRPr lang="en-US"/>
        </a:p>
      </dgm:t>
    </dgm:pt>
    <dgm:pt modelId="{DEB83372-7EB4-45E5-A027-BE6CF1D6E315}">
      <dgm:prSet/>
      <dgm:spPr>
        <a:ln>
          <a:solidFill>
            <a:srgbClr val="4F81BD"/>
          </a:solidFill>
        </a:ln>
      </dgm:spPr>
      <dgm:t>
        <a:bodyPr/>
        <a:lstStyle/>
        <a:p>
          <a:r>
            <a:rPr lang="en-US" b="1" dirty="0"/>
            <a:t>Nem-</a:t>
          </a:r>
          <a:r>
            <a:rPr lang="en-US" b="1" dirty="0" err="1"/>
            <a:t>funkcionális</a:t>
          </a:r>
          <a:endParaRPr lang="hu-HU" b="1" dirty="0"/>
        </a:p>
        <a:p>
          <a:r>
            <a:rPr lang="en-US" dirty="0" err="1"/>
            <a:t>Teljesítmény</a:t>
          </a:r>
          <a:r>
            <a:rPr lang="en-US" dirty="0"/>
            <a:t>, </a:t>
          </a:r>
          <a:r>
            <a:rPr lang="en-US" dirty="0" err="1"/>
            <a:t>karbantarthatóság</a:t>
          </a:r>
          <a:r>
            <a:rPr lang="en-US" dirty="0"/>
            <a:t>, </a:t>
          </a:r>
          <a:r>
            <a:rPr lang="en-US" dirty="0" err="1"/>
            <a:t>kompatibilitás</a:t>
          </a:r>
          <a:r>
            <a:rPr lang="en-US" dirty="0"/>
            <a:t>.</a:t>
          </a:r>
        </a:p>
      </dgm:t>
    </dgm:pt>
    <dgm:pt modelId="{5A1A4DE0-1EFD-4C6A-B1AA-F99250286C0B}" type="parTrans" cxnId="{D8089038-F754-4C77-A91E-91550291FE99}">
      <dgm:prSet/>
      <dgm:spPr/>
      <dgm:t>
        <a:bodyPr/>
        <a:lstStyle/>
        <a:p>
          <a:endParaRPr lang="en-US"/>
        </a:p>
      </dgm:t>
    </dgm:pt>
    <dgm:pt modelId="{A4BFFF06-E9B2-4C4B-AC29-244BC6E338D3}" type="sibTrans" cxnId="{D8089038-F754-4C77-A91E-91550291FE99}">
      <dgm:prSet/>
      <dgm:spPr/>
      <dgm:t>
        <a:bodyPr/>
        <a:lstStyle/>
        <a:p>
          <a:endParaRPr lang="en-US"/>
        </a:p>
      </dgm:t>
    </dgm:pt>
    <dgm:pt modelId="{C5E8C1FD-444B-4743-9C3C-03E9041E758F}" type="pres">
      <dgm:prSet presAssocID="{2F37CF07-BBD8-42DA-BB17-4143F0ACD1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7A0907-190A-47FD-9FF2-6F356FD7C2F7}" type="pres">
      <dgm:prSet presAssocID="{4A0818D0-C29A-4406-8F70-127FB3EC6D4C}" presName="hierRoot1" presStyleCnt="0"/>
      <dgm:spPr/>
    </dgm:pt>
    <dgm:pt modelId="{35D44066-E924-476C-9F23-E9C7D5CBFBE2}" type="pres">
      <dgm:prSet presAssocID="{4A0818D0-C29A-4406-8F70-127FB3EC6D4C}" presName="composite" presStyleCnt="0"/>
      <dgm:spPr/>
    </dgm:pt>
    <dgm:pt modelId="{80CAB020-5802-425E-BF8C-613040CF742D}" type="pres">
      <dgm:prSet presAssocID="{4A0818D0-C29A-4406-8F70-127FB3EC6D4C}" presName="background" presStyleLbl="node0" presStyleIdx="0" presStyleCnt="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8064A2">
            <a:alpha val="50000"/>
          </a:srgbClr>
        </a:solidFill>
        <a:ln>
          <a:noFill/>
        </a:ln>
      </dgm:spPr>
    </dgm:pt>
    <dgm:pt modelId="{82F9A589-177B-485C-AB78-B8C735938245}" type="pres">
      <dgm:prSet presAssocID="{4A0818D0-C29A-4406-8F70-127FB3EC6D4C}" presName="text" presStyleLbl="fgAcc0" presStyleIdx="0" presStyleCnt="2">
        <dgm:presLayoutVars>
          <dgm:chPref val="3"/>
        </dgm:presLayoutVars>
      </dgm:prSet>
      <dgm:spPr/>
    </dgm:pt>
    <dgm:pt modelId="{2CA9BB12-E7DB-48BF-BFD9-EA27ECE5A6D5}" type="pres">
      <dgm:prSet presAssocID="{4A0818D0-C29A-4406-8F70-127FB3EC6D4C}" presName="hierChild2" presStyleCnt="0"/>
      <dgm:spPr/>
    </dgm:pt>
    <dgm:pt modelId="{F29FF360-6302-4A21-B850-B2E64ECB95B0}" type="pres">
      <dgm:prSet presAssocID="{DEB83372-7EB4-45E5-A027-BE6CF1D6E315}" presName="hierRoot1" presStyleCnt="0"/>
      <dgm:spPr/>
    </dgm:pt>
    <dgm:pt modelId="{ABA5FF0C-6594-41A6-A2B0-69EE68F851C4}" type="pres">
      <dgm:prSet presAssocID="{DEB83372-7EB4-45E5-A027-BE6CF1D6E315}" presName="composite" presStyleCnt="0"/>
      <dgm:spPr/>
    </dgm:pt>
    <dgm:pt modelId="{30E1AA7F-4543-4CB8-B03A-84F24B0C1739}" type="pres">
      <dgm:prSet presAssocID="{DEB83372-7EB4-45E5-A027-BE6CF1D6E315}" presName="background" presStyleLbl="node0" presStyleIdx="1" presStyleCnt="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8064A2">
            <a:alpha val="50000"/>
          </a:srgbClr>
        </a:solidFill>
        <a:ln>
          <a:noFill/>
        </a:ln>
      </dgm:spPr>
    </dgm:pt>
    <dgm:pt modelId="{3BF34026-035C-4DB2-B7A4-7D66991B2473}" type="pres">
      <dgm:prSet presAssocID="{DEB83372-7EB4-45E5-A027-BE6CF1D6E315}" presName="text" presStyleLbl="fgAcc0" presStyleIdx="1" presStyleCnt="2">
        <dgm:presLayoutVars>
          <dgm:chPref val="3"/>
        </dgm:presLayoutVars>
      </dgm:prSet>
      <dgm:spPr/>
    </dgm:pt>
    <dgm:pt modelId="{35FF8637-5C6A-4254-A4B6-D4037A3A37F8}" type="pres">
      <dgm:prSet presAssocID="{DEB83372-7EB4-45E5-A027-BE6CF1D6E315}" presName="hierChild2" presStyleCnt="0"/>
      <dgm:spPr/>
    </dgm:pt>
  </dgm:ptLst>
  <dgm:cxnLst>
    <dgm:cxn modelId="{D8089038-F754-4C77-A91E-91550291FE99}" srcId="{2F37CF07-BBD8-42DA-BB17-4143F0ACD103}" destId="{DEB83372-7EB4-45E5-A027-BE6CF1D6E315}" srcOrd="1" destOrd="0" parTransId="{5A1A4DE0-1EFD-4C6A-B1AA-F99250286C0B}" sibTransId="{A4BFFF06-E9B2-4C4B-AC29-244BC6E338D3}"/>
    <dgm:cxn modelId="{2199FB4D-789B-438D-B8E6-11552AC9630D}" type="presOf" srcId="{2F37CF07-BBD8-42DA-BB17-4143F0ACD103}" destId="{C5E8C1FD-444B-4743-9C3C-03E9041E758F}" srcOrd="0" destOrd="0" presId="urn:microsoft.com/office/officeart/2005/8/layout/hierarchy1"/>
    <dgm:cxn modelId="{6F30C352-EE24-435E-BB3D-AD9B6507A8CA}" type="presOf" srcId="{4A0818D0-C29A-4406-8F70-127FB3EC6D4C}" destId="{82F9A589-177B-485C-AB78-B8C735938245}" srcOrd="0" destOrd="0" presId="urn:microsoft.com/office/officeart/2005/8/layout/hierarchy1"/>
    <dgm:cxn modelId="{070EAE53-C65F-46E9-8F67-33627B25EA3E}" srcId="{2F37CF07-BBD8-42DA-BB17-4143F0ACD103}" destId="{4A0818D0-C29A-4406-8F70-127FB3EC6D4C}" srcOrd="0" destOrd="0" parTransId="{D84B0048-6D8E-44BE-8BA2-4F946DD9B177}" sibTransId="{9CC6FB07-6E6C-4FDF-83D9-086D510337AB}"/>
    <dgm:cxn modelId="{43EFDB9B-C258-4E4C-8715-0B89AF4BA40C}" type="presOf" srcId="{DEB83372-7EB4-45E5-A027-BE6CF1D6E315}" destId="{3BF34026-035C-4DB2-B7A4-7D66991B2473}" srcOrd="0" destOrd="0" presId="urn:microsoft.com/office/officeart/2005/8/layout/hierarchy1"/>
    <dgm:cxn modelId="{3A8EE052-F284-4450-9FD1-56955A56CF0D}" type="presParOf" srcId="{C5E8C1FD-444B-4743-9C3C-03E9041E758F}" destId="{507A0907-190A-47FD-9FF2-6F356FD7C2F7}" srcOrd="0" destOrd="0" presId="urn:microsoft.com/office/officeart/2005/8/layout/hierarchy1"/>
    <dgm:cxn modelId="{0091B8F0-86C9-451C-A7E3-8C2FB51A8E7A}" type="presParOf" srcId="{507A0907-190A-47FD-9FF2-6F356FD7C2F7}" destId="{35D44066-E924-476C-9F23-E9C7D5CBFBE2}" srcOrd="0" destOrd="0" presId="urn:microsoft.com/office/officeart/2005/8/layout/hierarchy1"/>
    <dgm:cxn modelId="{13E9BC61-371C-4305-A772-32D0ECCB0764}" type="presParOf" srcId="{35D44066-E924-476C-9F23-E9C7D5CBFBE2}" destId="{80CAB020-5802-425E-BF8C-613040CF742D}" srcOrd="0" destOrd="0" presId="urn:microsoft.com/office/officeart/2005/8/layout/hierarchy1"/>
    <dgm:cxn modelId="{9F500B50-203C-40C0-A1E7-F766E77C0451}" type="presParOf" srcId="{35D44066-E924-476C-9F23-E9C7D5CBFBE2}" destId="{82F9A589-177B-485C-AB78-B8C735938245}" srcOrd="1" destOrd="0" presId="urn:microsoft.com/office/officeart/2005/8/layout/hierarchy1"/>
    <dgm:cxn modelId="{CDA39FDF-E240-4640-A458-68D826462628}" type="presParOf" srcId="{507A0907-190A-47FD-9FF2-6F356FD7C2F7}" destId="{2CA9BB12-E7DB-48BF-BFD9-EA27ECE5A6D5}" srcOrd="1" destOrd="0" presId="urn:microsoft.com/office/officeart/2005/8/layout/hierarchy1"/>
    <dgm:cxn modelId="{C367241B-65E2-4302-90BF-D59A203EFEB5}" type="presParOf" srcId="{C5E8C1FD-444B-4743-9C3C-03E9041E758F}" destId="{F29FF360-6302-4A21-B850-B2E64ECB95B0}" srcOrd="1" destOrd="0" presId="urn:microsoft.com/office/officeart/2005/8/layout/hierarchy1"/>
    <dgm:cxn modelId="{B52C86AA-180C-4A2B-87E2-D86FB09958C5}" type="presParOf" srcId="{F29FF360-6302-4A21-B850-B2E64ECB95B0}" destId="{ABA5FF0C-6594-41A6-A2B0-69EE68F851C4}" srcOrd="0" destOrd="0" presId="urn:microsoft.com/office/officeart/2005/8/layout/hierarchy1"/>
    <dgm:cxn modelId="{B3D836A3-3DBD-4E7C-BC04-460AFB5F47E3}" type="presParOf" srcId="{ABA5FF0C-6594-41A6-A2B0-69EE68F851C4}" destId="{30E1AA7F-4543-4CB8-B03A-84F24B0C1739}" srcOrd="0" destOrd="0" presId="urn:microsoft.com/office/officeart/2005/8/layout/hierarchy1"/>
    <dgm:cxn modelId="{C3901A21-E093-452A-BEAD-8AF13F03F9CA}" type="presParOf" srcId="{ABA5FF0C-6594-41A6-A2B0-69EE68F851C4}" destId="{3BF34026-035C-4DB2-B7A4-7D66991B2473}" srcOrd="1" destOrd="0" presId="urn:microsoft.com/office/officeart/2005/8/layout/hierarchy1"/>
    <dgm:cxn modelId="{E3F6AFB0-9A59-471D-9CD1-9DAAA1165EE0}" type="presParOf" srcId="{F29FF360-6302-4A21-B850-B2E64ECB95B0}" destId="{35FF8637-5C6A-4254-A4B6-D4037A3A37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7AB8C7-8A8B-4C6B-B461-C7EE75449BA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CDE4FE1-D59A-41EB-B3F2-5BBA7354CA6B}">
      <dgm:prSet/>
      <dgm:spPr/>
      <dgm:t>
        <a:bodyPr/>
        <a:lstStyle/>
        <a:p>
          <a:r>
            <a:rPr lang="hu-HU" dirty="0"/>
            <a:t>J</a:t>
          </a:r>
          <a:r>
            <a:rPr lang="en-US" dirty="0" err="1"/>
            <a:t>áték</a:t>
          </a:r>
          <a:r>
            <a:rPr lang="en-US" dirty="0"/>
            <a:t> </a:t>
          </a:r>
          <a:r>
            <a:rPr lang="en-US" dirty="0" err="1"/>
            <a:t>indítása</a:t>
          </a:r>
          <a:r>
            <a:rPr lang="en-US" dirty="0"/>
            <a:t>, </a:t>
          </a:r>
          <a:r>
            <a:rPr lang="en-US" dirty="0" err="1"/>
            <a:t>mentés</a:t>
          </a:r>
          <a:r>
            <a:rPr lang="en-US" dirty="0"/>
            <a:t>, </a:t>
          </a:r>
          <a:r>
            <a:rPr lang="en-US" dirty="0" err="1"/>
            <a:t>betöltés</a:t>
          </a:r>
          <a:r>
            <a:rPr lang="en-US" dirty="0"/>
            <a:t>, </a:t>
          </a:r>
          <a:r>
            <a:rPr lang="en-US" dirty="0" err="1"/>
            <a:t>statisztikák</a:t>
          </a:r>
          <a:r>
            <a:rPr lang="en-US" dirty="0"/>
            <a:t> </a:t>
          </a:r>
          <a:r>
            <a:rPr lang="en-US" dirty="0" err="1"/>
            <a:t>megtekintése</a:t>
          </a:r>
          <a:r>
            <a:rPr lang="en-US" dirty="0"/>
            <a:t>.</a:t>
          </a:r>
        </a:p>
      </dgm:t>
    </dgm:pt>
    <dgm:pt modelId="{FAD83892-F5F0-4753-AE3A-6A075F9C763D}" type="parTrans" cxnId="{137B5261-D673-4C43-9DBE-D3E694A644BC}">
      <dgm:prSet/>
      <dgm:spPr/>
      <dgm:t>
        <a:bodyPr/>
        <a:lstStyle/>
        <a:p>
          <a:endParaRPr lang="en-US"/>
        </a:p>
      </dgm:t>
    </dgm:pt>
    <dgm:pt modelId="{FDD4ECDE-01B5-4838-9116-9A72C42193DF}" type="sibTrans" cxnId="{137B5261-D673-4C43-9DBE-D3E694A644BC}">
      <dgm:prSet/>
      <dgm:spPr/>
      <dgm:t>
        <a:bodyPr/>
        <a:lstStyle/>
        <a:p>
          <a:endParaRPr lang="en-US"/>
        </a:p>
      </dgm:t>
    </dgm:pt>
    <dgm:pt modelId="{FA709F4D-DAB0-4DFB-9C6A-81A6B59313A0}">
      <dgm:prSet/>
      <dgm:spPr/>
      <dgm:t>
        <a:bodyPr/>
        <a:lstStyle/>
        <a:p>
          <a:r>
            <a:rPr lang="en-US" dirty="0" err="1"/>
            <a:t>Beállítások</a:t>
          </a:r>
          <a:r>
            <a:rPr lang="en-US" dirty="0"/>
            <a:t> </a:t>
          </a:r>
          <a:r>
            <a:rPr lang="en-US" dirty="0" err="1"/>
            <a:t>módosítása</a:t>
          </a:r>
          <a:r>
            <a:rPr lang="en-US" dirty="0"/>
            <a:t>, </a:t>
          </a:r>
          <a:r>
            <a:rPr lang="en-US" dirty="0" err="1"/>
            <a:t>küldetések</a:t>
          </a:r>
          <a:r>
            <a:rPr lang="en-US" dirty="0"/>
            <a:t> </a:t>
          </a:r>
          <a:r>
            <a:rPr lang="en-US" dirty="0" err="1"/>
            <a:t>teljesítése</a:t>
          </a:r>
          <a:r>
            <a:rPr lang="en-US" dirty="0"/>
            <a:t>.</a:t>
          </a:r>
        </a:p>
      </dgm:t>
    </dgm:pt>
    <dgm:pt modelId="{CF466145-E8E7-4FD6-9A17-CC9C94070E85}" type="parTrans" cxnId="{B07A6403-D78A-4889-95E9-D2A7581698DB}">
      <dgm:prSet/>
      <dgm:spPr/>
      <dgm:t>
        <a:bodyPr/>
        <a:lstStyle/>
        <a:p>
          <a:endParaRPr lang="en-US"/>
        </a:p>
      </dgm:t>
    </dgm:pt>
    <dgm:pt modelId="{0C296D4D-8CB8-43A7-B9C8-81E208DF72F4}" type="sibTrans" cxnId="{B07A6403-D78A-4889-95E9-D2A7581698DB}">
      <dgm:prSet/>
      <dgm:spPr/>
      <dgm:t>
        <a:bodyPr/>
        <a:lstStyle/>
        <a:p>
          <a:endParaRPr lang="en-US"/>
        </a:p>
      </dgm:t>
    </dgm:pt>
    <dgm:pt modelId="{576939C9-C656-4F4C-A3AF-81D4FFD7DF55}" type="pres">
      <dgm:prSet presAssocID="{6B7AB8C7-8A8B-4C6B-B461-C7EE75449B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8001BD-DF68-4F0C-A98B-DF48AF51BD33}" type="pres">
      <dgm:prSet presAssocID="{3CDE4FE1-D59A-41EB-B3F2-5BBA7354CA6B}" presName="hierRoot1" presStyleCnt="0"/>
      <dgm:spPr/>
    </dgm:pt>
    <dgm:pt modelId="{6D671C32-CDB4-4C40-8C2D-7E7011423964}" type="pres">
      <dgm:prSet presAssocID="{3CDE4FE1-D59A-41EB-B3F2-5BBA7354CA6B}" presName="composite" presStyleCnt="0"/>
      <dgm:spPr/>
    </dgm:pt>
    <dgm:pt modelId="{1660DDCD-3999-4619-9A78-A4DC2C303794}" type="pres">
      <dgm:prSet presAssocID="{3CDE4FE1-D59A-41EB-B3F2-5BBA7354CA6B}" presName="background" presStyleLbl="node0" presStyleIdx="0" presStyleCnt="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8064A2">
            <a:alpha val="50000"/>
          </a:srgbClr>
        </a:solidFill>
        <a:ln>
          <a:solidFill>
            <a:srgbClr val="8064A2"/>
          </a:solidFill>
        </a:ln>
      </dgm:spPr>
    </dgm:pt>
    <dgm:pt modelId="{8BEC3E09-9DDD-4941-BB2B-ED9DB5CBA42A}" type="pres">
      <dgm:prSet presAssocID="{3CDE4FE1-D59A-41EB-B3F2-5BBA7354CA6B}" presName="text" presStyleLbl="fgAcc0" presStyleIdx="0" presStyleCnt="2">
        <dgm:presLayoutVars>
          <dgm:chPref val="3"/>
        </dgm:presLayoutVars>
      </dgm:prSet>
      <dgm:spPr/>
    </dgm:pt>
    <dgm:pt modelId="{04DEFDED-C489-4444-AD4C-13EE3D151C95}" type="pres">
      <dgm:prSet presAssocID="{3CDE4FE1-D59A-41EB-B3F2-5BBA7354CA6B}" presName="hierChild2" presStyleCnt="0"/>
      <dgm:spPr/>
    </dgm:pt>
    <dgm:pt modelId="{E07401FF-7983-4268-AD57-67D69B239EC6}" type="pres">
      <dgm:prSet presAssocID="{FA709F4D-DAB0-4DFB-9C6A-81A6B59313A0}" presName="hierRoot1" presStyleCnt="0"/>
      <dgm:spPr/>
    </dgm:pt>
    <dgm:pt modelId="{B40D5F05-B5B1-4E2D-8FE3-6D8A0223B5D9}" type="pres">
      <dgm:prSet presAssocID="{FA709F4D-DAB0-4DFB-9C6A-81A6B59313A0}" presName="composite" presStyleCnt="0"/>
      <dgm:spPr/>
    </dgm:pt>
    <dgm:pt modelId="{94CC00E2-DB95-4764-89D3-4961E3E9D2F0}" type="pres">
      <dgm:prSet presAssocID="{FA709F4D-DAB0-4DFB-9C6A-81A6B59313A0}" presName="background" presStyleLbl="node0" presStyleIdx="1" presStyleCnt="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8064A2">
            <a:alpha val="50000"/>
          </a:srgbClr>
        </a:solidFill>
        <a:ln>
          <a:solidFill>
            <a:srgbClr val="8064A2"/>
          </a:solidFill>
        </a:ln>
      </dgm:spPr>
    </dgm:pt>
    <dgm:pt modelId="{9D867EF9-BDAA-4479-9717-7BD64D0DBE7F}" type="pres">
      <dgm:prSet presAssocID="{FA709F4D-DAB0-4DFB-9C6A-81A6B59313A0}" presName="text" presStyleLbl="fgAcc0" presStyleIdx="1" presStyleCnt="2">
        <dgm:presLayoutVars>
          <dgm:chPref val="3"/>
        </dgm:presLayoutVars>
      </dgm:prSet>
      <dgm:spPr/>
    </dgm:pt>
    <dgm:pt modelId="{54630FFB-929F-41F1-89AB-C15F473B2CB1}" type="pres">
      <dgm:prSet presAssocID="{FA709F4D-DAB0-4DFB-9C6A-81A6B59313A0}" presName="hierChild2" presStyleCnt="0"/>
      <dgm:spPr/>
    </dgm:pt>
  </dgm:ptLst>
  <dgm:cxnLst>
    <dgm:cxn modelId="{B07A6403-D78A-4889-95E9-D2A7581698DB}" srcId="{6B7AB8C7-8A8B-4C6B-B461-C7EE75449BA6}" destId="{FA709F4D-DAB0-4DFB-9C6A-81A6B59313A0}" srcOrd="1" destOrd="0" parTransId="{CF466145-E8E7-4FD6-9A17-CC9C94070E85}" sibTransId="{0C296D4D-8CB8-43A7-B9C8-81E208DF72F4}"/>
    <dgm:cxn modelId="{0C331817-E25B-4DFD-BE9E-EA82C3DE8326}" type="presOf" srcId="{3CDE4FE1-D59A-41EB-B3F2-5BBA7354CA6B}" destId="{8BEC3E09-9DDD-4941-BB2B-ED9DB5CBA42A}" srcOrd="0" destOrd="0" presId="urn:microsoft.com/office/officeart/2005/8/layout/hierarchy1"/>
    <dgm:cxn modelId="{137B5261-D673-4C43-9DBE-D3E694A644BC}" srcId="{6B7AB8C7-8A8B-4C6B-B461-C7EE75449BA6}" destId="{3CDE4FE1-D59A-41EB-B3F2-5BBA7354CA6B}" srcOrd="0" destOrd="0" parTransId="{FAD83892-F5F0-4753-AE3A-6A075F9C763D}" sibTransId="{FDD4ECDE-01B5-4838-9116-9A72C42193DF}"/>
    <dgm:cxn modelId="{E0B5AB49-6A6E-46FF-BC53-86354D11E1C7}" type="presOf" srcId="{FA709F4D-DAB0-4DFB-9C6A-81A6B59313A0}" destId="{9D867EF9-BDAA-4479-9717-7BD64D0DBE7F}" srcOrd="0" destOrd="0" presId="urn:microsoft.com/office/officeart/2005/8/layout/hierarchy1"/>
    <dgm:cxn modelId="{20D87F82-5B84-4D8A-987E-9E5CBF232EB0}" type="presOf" srcId="{6B7AB8C7-8A8B-4C6B-B461-C7EE75449BA6}" destId="{576939C9-C656-4F4C-A3AF-81D4FFD7DF55}" srcOrd="0" destOrd="0" presId="urn:microsoft.com/office/officeart/2005/8/layout/hierarchy1"/>
    <dgm:cxn modelId="{AF7BDD61-DD3B-43A7-BD67-ED75C5C04CA8}" type="presParOf" srcId="{576939C9-C656-4F4C-A3AF-81D4FFD7DF55}" destId="{1F8001BD-DF68-4F0C-A98B-DF48AF51BD33}" srcOrd="0" destOrd="0" presId="urn:microsoft.com/office/officeart/2005/8/layout/hierarchy1"/>
    <dgm:cxn modelId="{F13801B4-7512-4526-8ED3-53B0EC56C11B}" type="presParOf" srcId="{1F8001BD-DF68-4F0C-A98B-DF48AF51BD33}" destId="{6D671C32-CDB4-4C40-8C2D-7E7011423964}" srcOrd="0" destOrd="0" presId="urn:microsoft.com/office/officeart/2005/8/layout/hierarchy1"/>
    <dgm:cxn modelId="{930722A9-8605-413C-A949-2AFF311A2EA6}" type="presParOf" srcId="{6D671C32-CDB4-4C40-8C2D-7E7011423964}" destId="{1660DDCD-3999-4619-9A78-A4DC2C303794}" srcOrd="0" destOrd="0" presId="urn:microsoft.com/office/officeart/2005/8/layout/hierarchy1"/>
    <dgm:cxn modelId="{F803F58E-D2EF-4407-9259-CD94472E077C}" type="presParOf" srcId="{6D671C32-CDB4-4C40-8C2D-7E7011423964}" destId="{8BEC3E09-9DDD-4941-BB2B-ED9DB5CBA42A}" srcOrd="1" destOrd="0" presId="urn:microsoft.com/office/officeart/2005/8/layout/hierarchy1"/>
    <dgm:cxn modelId="{ABEC187E-37E8-43A4-AABD-B90610859F3A}" type="presParOf" srcId="{1F8001BD-DF68-4F0C-A98B-DF48AF51BD33}" destId="{04DEFDED-C489-4444-AD4C-13EE3D151C95}" srcOrd="1" destOrd="0" presId="urn:microsoft.com/office/officeart/2005/8/layout/hierarchy1"/>
    <dgm:cxn modelId="{B4796901-D56A-46A6-A6C8-36C583FE246C}" type="presParOf" srcId="{576939C9-C656-4F4C-A3AF-81D4FFD7DF55}" destId="{E07401FF-7983-4268-AD57-67D69B239EC6}" srcOrd="1" destOrd="0" presId="urn:microsoft.com/office/officeart/2005/8/layout/hierarchy1"/>
    <dgm:cxn modelId="{A9FF8468-669C-4751-9F0C-B8098DFCEB77}" type="presParOf" srcId="{E07401FF-7983-4268-AD57-67D69B239EC6}" destId="{B40D5F05-B5B1-4E2D-8FE3-6D8A0223B5D9}" srcOrd="0" destOrd="0" presId="urn:microsoft.com/office/officeart/2005/8/layout/hierarchy1"/>
    <dgm:cxn modelId="{74BBB7F6-1B7D-4F4D-83BE-018B407DB330}" type="presParOf" srcId="{B40D5F05-B5B1-4E2D-8FE3-6D8A0223B5D9}" destId="{94CC00E2-DB95-4764-89D3-4961E3E9D2F0}" srcOrd="0" destOrd="0" presId="urn:microsoft.com/office/officeart/2005/8/layout/hierarchy1"/>
    <dgm:cxn modelId="{600300F8-8DF6-4C36-89E9-511844F1AB65}" type="presParOf" srcId="{B40D5F05-B5B1-4E2D-8FE3-6D8A0223B5D9}" destId="{9D867EF9-BDAA-4479-9717-7BD64D0DBE7F}" srcOrd="1" destOrd="0" presId="urn:microsoft.com/office/officeart/2005/8/layout/hierarchy1"/>
    <dgm:cxn modelId="{83EE94E1-84BE-470E-9771-C327FE75311C}" type="presParOf" srcId="{E07401FF-7983-4268-AD57-67D69B239EC6}" destId="{54630FFB-929F-41F1-89AB-C15F473B2C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78359B-A14F-4EA9-BE39-D879296F2B0B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CA27B9-AFFE-4C79-91F8-E79D44B0931E}">
      <dgm:prSet/>
      <dgm:spPr/>
      <dgm:t>
        <a:bodyPr/>
        <a:lstStyle/>
        <a:p>
          <a:r>
            <a:rPr lang="en-US" dirty="0"/>
            <a:t>Fantasy Knight </a:t>
          </a:r>
          <a:r>
            <a:rPr lang="en-US" dirty="0" err="1"/>
            <a:t>karakter</a:t>
          </a:r>
          <a:r>
            <a:rPr lang="en-US" dirty="0"/>
            <a:t>, 2D </a:t>
          </a:r>
          <a:r>
            <a:rPr lang="en-US" dirty="0" err="1"/>
            <a:t>környezeti</a:t>
          </a:r>
          <a:r>
            <a:rPr lang="en-US" dirty="0"/>
            <a:t> sprite </a:t>
          </a:r>
          <a:r>
            <a:rPr lang="en-US" dirty="0" err="1"/>
            <a:t>csomagok</a:t>
          </a:r>
          <a:r>
            <a:rPr lang="en-US" dirty="0"/>
            <a:t>.</a:t>
          </a:r>
        </a:p>
      </dgm:t>
    </dgm:pt>
    <dgm:pt modelId="{59803672-085D-445D-8E10-291A4D9FD26E}" type="parTrans" cxnId="{0865B6E2-CB6C-4A74-89F0-7214F8A3157E}">
      <dgm:prSet/>
      <dgm:spPr/>
      <dgm:t>
        <a:bodyPr/>
        <a:lstStyle/>
        <a:p>
          <a:endParaRPr lang="en-US"/>
        </a:p>
      </dgm:t>
    </dgm:pt>
    <dgm:pt modelId="{473128C9-D8D4-4177-A054-AFECFA465376}" type="sibTrans" cxnId="{0865B6E2-CB6C-4A74-89F0-7214F8A3157E}">
      <dgm:prSet/>
      <dgm:spPr/>
      <dgm:t>
        <a:bodyPr/>
        <a:lstStyle/>
        <a:p>
          <a:endParaRPr lang="en-US"/>
        </a:p>
      </dgm:t>
    </dgm:pt>
    <dgm:pt modelId="{CE29752E-CBE6-42DE-8909-F639E9CF0B44}">
      <dgm:prSet/>
      <dgm:spPr/>
      <dgm:t>
        <a:bodyPr/>
        <a:lstStyle/>
        <a:p>
          <a:r>
            <a:rPr lang="en-US" dirty="0" err="1"/>
            <a:t>Interfész</a:t>
          </a:r>
          <a:r>
            <a:rPr lang="en-US" dirty="0"/>
            <a:t>: </a:t>
          </a:r>
          <a:r>
            <a:rPr lang="en-US" dirty="0" err="1"/>
            <a:t>Menük</a:t>
          </a:r>
          <a:r>
            <a:rPr lang="en-US" dirty="0"/>
            <a:t>, </a:t>
          </a:r>
          <a:r>
            <a:rPr lang="en-US" dirty="0" err="1"/>
            <a:t>életerő</a:t>
          </a:r>
          <a:r>
            <a:rPr lang="en-US" dirty="0"/>
            <a:t> </a:t>
          </a:r>
          <a:r>
            <a:rPr lang="en-US" dirty="0" err="1"/>
            <a:t>kijelző</a:t>
          </a:r>
          <a:r>
            <a:rPr lang="en-US" dirty="0"/>
            <a:t>, </a:t>
          </a:r>
          <a:r>
            <a:rPr lang="en-US" dirty="0" err="1"/>
            <a:t>statisztikák</a:t>
          </a:r>
          <a:r>
            <a:rPr lang="en-US" dirty="0"/>
            <a:t>, </a:t>
          </a:r>
          <a:r>
            <a:rPr lang="en-US" dirty="0" err="1"/>
            <a:t>kontroller</a:t>
          </a:r>
          <a:r>
            <a:rPr lang="en-US" dirty="0"/>
            <a:t> </a:t>
          </a:r>
          <a:r>
            <a:rPr lang="en-US" dirty="0" err="1"/>
            <a:t>támogatás</a:t>
          </a:r>
          <a:r>
            <a:rPr lang="en-US" dirty="0"/>
            <a:t>.</a:t>
          </a:r>
        </a:p>
      </dgm:t>
    </dgm:pt>
    <dgm:pt modelId="{6850845B-2BA9-43C6-A2A2-D3A8785D86C5}" type="parTrans" cxnId="{AB77215C-AEE5-4080-9EC1-6D4011373C82}">
      <dgm:prSet/>
      <dgm:spPr/>
      <dgm:t>
        <a:bodyPr/>
        <a:lstStyle/>
        <a:p>
          <a:endParaRPr lang="en-US"/>
        </a:p>
      </dgm:t>
    </dgm:pt>
    <dgm:pt modelId="{2C298368-2FB2-4C68-80E9-4BF039146E62}" type="sibTrans" cxnId="{AB77215C-AEE5-4080-9EC1-6D4011373C82}">
      <dgm:prSet/>
      <dgm:spPr/>
      <dgm:t>
        <a:bodyPr/>
        <a:lstStyle/>
        <a:p>
          <a:endParaRPr lang="en-US"/>
        </a:p>
      </dgm:t>
    </dgm:pt>
    <dgm:pt modelId="{6E759925-9F20-4017-9217-F249B3C570EA}" type="pres">
      <dgm:prSet presAssocID="{CA78359B-A14F-4EA9-BE39-D879296F2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CDDBF1-98D1-4939-BEA5-9BCCA97AFB83}" type="pres">
      <dgm:prSet presAssocID="{F6CA27B9-AFFE-4C79-91F8-E79D44B0931E}" presName="hierRoot1" presStyleCnt="0"/>
      <dgm:spPr/>
    </dgm:pt>
    <dgm:pt modelId="{C7D67A8B-D75F-4B3D-8F75-422159377395}" type="pres">
      <dgm:prSet presAssocID="{F6CA27B9-AFFE-4C79-91F8-E79D44B0931E}" presName="composite" presStyleCnt="0"/>
      <dgm:spPr/>
    </dgm:pt>
    <dgm:pt modelId="{C8426717-EF08-47F3-BE76-87416BAA58E4}" type="pres">
      <dgm:prSet presAssocID="{F6CA27B9-AFFE-4C79-91F8-E79D44B0931E}" presName="background" presStyleLbl="node0" presStyleIdx="0" presStyleCnt="2"/>
      <dgm:spPr/>
    </dgm:pt>
    <dgm:pt modelId="{CAF9BD6E-687B-494E-B6E7-57BFB0B78322}" type="pres">
      <dgm:prSet presAssocID="{F6CA27B9-AFFE-4C79-91F8-E79D44B0931E}" presName="text" presStyleLbl="fgAcc0" presStyleIdx="0" presStyleCnt="2">
        <dgm:presLayoutVars>
          <dgm:chPref val="3"/>
        </dgm:presLayoutVars>
      </dgm:prSet>
      <dgm:spPr/>
    </dgm:pt>
    <dgm:pt modelId="{5F63328C-F572-4BD1-8BF1-B6E2E34AA225}" type="pres">
      <dgm:prSet presAssocID="{F6CA27B9-AFFE-4C79-91F8-E79D44B0931E}" presName="hierChild2" presStyleCnt="0"/>
      <dgm:spPr/>
    </dgm:pt>
    <dgm:pt modelId="{7B7963AD-7A58-4E46-ACDF-64852D857EBD}" type="pres">
      <dgm:prSet presAssocID="{CE29752E-CBE6-42DE-8909-F639E9CF0B44}" presName="hierRoot1" presStyleCnt="0"/>
      <dgm:spPr/>
    </dgm:pt>
    <dgm:pt modelId="{2325C02C-8829-41E1-B6D3-5C557C2A8CEB}" type="pres">
      <dgm:prSet presAssocID="{CE29752E-CBE6-42DE-8909-F639E9CF0B44}" presName="composite" presStyleCnt="0"/>
      <dgm:spPr/>
    </dgm:pt>
    <dgm:pt modelId="{CFAF641E-71A8-4B0A-883B-4A9DB7B8E63E}" type="pres">
      <dgm:prSet presAssocID="{CE29752E-CBE6-42DE-8909-F639E9CF0B44}" presName="background" presStyleLbl="node0" presStyleIdx="1" presStyleCnt="2"/>
      <dgm:spPr/>
    </dgm:pt>
    <dgm:pt modelId="{73D0DFF2-374C-4CA0-BEC9-D9E0F11A128A}" type="pres">
      <dgm:prSet presAssocID="{CE29752E-CBE6-42DE-8909-F639E9CF0B44}" presName="text" presStyleLbl="fgAcc0" presStyleIdx="1" presStyleCnt="2">
        <dgm:presLayoutVars>
          <dgm:chPref val="3"/>
        </dgm:presLayoutVars>
      </dgm:prSet>
      <dgm:spPr/>
    </dgm:pt>
    <dgm:pt modelId="{8A42E382-31CF-43B1-8D6F-B620061715B6}" type="pres">
      <dgm:prSet presAssocID="{CE29752E-CBE6-42DE-8909-F639E9CF0B44}" presName="hierChild2" presStyleCnt="0"/>
      <dgm:spPr/>
    </dgm:pt>
  </dgm:ptLst>
  <dgm:cxnLst>
    <dgm:cxn modelId="{1ED29536-FB8D-4669-8E87-CCABF5914466}" type="presOf" srcId="{CE29752E-CBE6-42DE-8909-F639E9CF0B44}" destId="{73D0DFF2-374C-4CA0-BEC9-D9E0F11A128A}" srcOrd="0" destOrd="0" presId="urn:microsoft.com/office/officeart/2005/8/layout/hierarchy1"/>
    <dgm:cxn modelId="{AB77215C-AEE5-4080-9EC1-6D4011373C82}" srcId="{CA78359B-A14F-4EA9-BE39-D879296F2B0B}" destId="{CE29752E-CBE6-42DE-8909-F639E9CF0B44}" srcOrd="1" destOrd="0" parTransId="{6850845B-2BA9-43C6-A2A2-D3A8785D86C5}" sibTransId="{2C298368-2FB2-4C68-80E9-4BF039146E62}"/>
    <dgm:cxn modelId="{B940F6E1-E91A-49A2-9381-8CCFC762C578}" type="presOf" srcId="{CA78359B-A14F-4EA9-BE39-D879296F2B0B}" destId="{6E759925-9F20-4017-9217-F249B3C570EA}" srcOrd="0" destOrd="0" presId="urn:microsoft.com/office/officeart/2005/8/layout/hierarchy1"/>
    <dgm:cxn modelId="{0865B6E2-CB6C-4A74-89F0-7214F8A3157E}" srcId="{CA78359B-A14F-4EA9-BE39-D879296F2B0B}" destId="{F6CA27B9-AFFE-4C79-91F8-E79D44B0931E}" srcOrd="0" destOrd="0" parTransId="{59803672-085D-445D-8E10-291A4D9FD26E}" sibTransId="{473128C9-D8D4-4177-A054-AFECFA465376}"/>
    <dgm:cxn modelId="{435C30FC-1842-4B31-BB91-45CCCD73DE3E}" type="presOf" srcId="{F6CA27B9-AFFE-4C79-91F8-E79D44B0931E}" destId="{CAF9BD6E-687B-494E-B6E7-57BFB0B78322}" srcOrd="0" destOrd="0" presId="urn:microsoft.com/office/officeart/2005/8/layout/hierarchy1"/>
    <dgm:cxn modelId="{823A6410-D3A1-497D-8990-38FF55C264DE}" type="presParOf" srcId="{6E759925-9F20-4017-9217-F249B3C570EA}" destId="{19CDDBF1-98D1-4939-BEA5-9BCCA97AFB83}" srcOrd="0" destOrd="0" presId="urn:microsoft.com/office/officeart/2005/8/layout/hierarchy1"/>
    <dgm:cxn modelId="{5895EE4A-3ACA-4D09-AB87-F02941D9CAB4}" type="presParOf" srcId="{19CDDBF1-98D1-4939-BEA5-9BCCA97AFB83}" destId="{C7D67A8B-D75F-4B3D-8F75-422159377395}" srcOrd="0" destOrd="0" presId="urn:microsoft.com/office/officeart/2005/8/layout/hierarchy1"/>
    <dgm:cxn modelId="{62E25352-D75C-4125-83CB-13B53460CF08}" type="presParOf" srcId="{C7D67A8B-D75F-4B3D-8F75-422159377395}" destId="{C8426717-EF08-47F3-BE76-87416BAA58E4}" srcOrd="0" destOrd="0" presId="urn:microsoft.com/office/officeart/2005/8/layout/hierarchy1"/>
    <dgm:cxn modelId="{FD00B8D7-D598-4D43-BAE9-1DBEA82FFA28}" type="presParOf" srcId="{C7D67A8B-D75F-4B3D-8F75-422159377395}" destId="{CAF9BD6E-687B-494E-B6E7-57BFB0B78322}" srcOrd="1" destOrd="0" presId="urn:microsoft.com/office/officeart/2005/8/layout/hierarchy1"/>
    <dgm:cxn modelId="{7AD356E4-959A-4C77-90FF-3F3663388E6D}" type="presParOf" srcId="{19CDDBF1-98D1-4939-BEA5-9BCCA97AFB83}" destId="{5F63328C-F572-4BD1-8BF1-B6E2E34AA225}" srcOrd="1" destOrd="0" presId="urn:microsoft.com/office/officeart/2005/8/layout/hierarchy1"/>
    <dgm:cxn modelId="{AD43A616-AF36-4C91-A176-4CF107FFED7C}" type="presParOf" srcId="{6E759925-9F20-4017-9217-F249B3C570EA}" destId="{7B7963AD-7A58-4E46-ACDF-64852D857EBD}" srcOrd="1" destOrd="0" presId="urn:microsoft.com/office/officeart/2005/8/layout/hierarchy1"/>
    <dgm:cxn modelId="{DB4C13AC-C505-4E6F-923A-5686A7E8622D}" type="presParOf" srcId="{7B7963AD-7A58-4E46-ACDF-64852D857EBD}" destId="{2325C02C-8829-41E1-B6D3-5C557C2A8CEB}" srcOrd="0" destOrd="0" presId="urn:microsoft.com/office/officeart/2005/8/layout/hierarchy1"/>
    <dgm:cxn modelId="{0D1E9797-C7DC-4895-AAD8-86E92274021D}" type="presParOf" srcId="{2325C02C-8829-41E1-B6D3-5C557C2A8CEB}" destId="{CFAF641E-71A8-4B0A-883B-4A9DB7B8E63E}" srcOrd="0" destOrd="0" presId="urn:microsoft.com/office/officeart/2005/8/layout/hierarchy1"/>
    <dgm:cxn modelId="{3F6F52F9-DDD6-4BE0-9D1D-14A35B2465E4}" type="presParOf" srcId="{2325C02C-8829-41E1-B6D3-5C557C2A8CEB}" destId="{73D0DFF2-374C-4CA0-BEC9-D9E0F11A128A}" srcOrd="1" destOrd="0" presId="urn:microsoft.com/office/officeart/2005/8/layout/hierarchy1"/>
    <dgm:cxn modelId="{4F1FD30B-E0F5-4588-B7E3-610C4B29F5F7}" type="presParOf" srcId="{7B7963AD-7A58-4E46-ACDF-64852D857EBD}" destId="{8A42E382-31CF-43B1-8D6F-B620061715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57854-EFE8-4EFD-BFB1-02C5F42D6EC2}">
      <dsp:nvSpPr>
        <dsp:cNvPr id="0" name=""/>
        <dsp:cNvSpPr/>
      </dsp:nvSpPr>
      <dsp:spPr>
        <a:xfrm>
          <a:off x="0" y="46641"/>
          <a:ext cx="8229600" cy="671580"/>
        </a:xfrm>
        <a:prstGeom prst="roundRect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- Platformer </a:t>
          </a:r>
          <a:r>
            <a:rPr lang="en-US" sz="2800" kern="1200" dirty="0" err="1"/>
            <a:t>Játékmenet</a:t>
          </a:r>
          <a:endParaRPr lang="en-US" sz="2800" kern="1200" dirty="0"/>
        </a:p>
      </dsp:txBody>
      <dsp:txXfrm>
        <a:off x="32784" y="79425"/>
        <a:ext cx="8164032" cy="606012"/>
      </dsp:txXfrm>
    </dsp:sp>
    <dsp:sp modelId="{6F5BB887-8251-4B1F-AC20-8563A6E3E2B0}">
      <dsp:nvSpPr>
        <dsp:cNvPr id="0" name=""/>
        <dsp:cNvSpPr/>
      </dsp:nvSpPr>
      <dsp:spPr>
        <a:xfrm>
          <a:off x="0" y="798861"/>
          <a:ext cx="8229600" cy="671580"/>
        </a:xfrm>
        <a:prstGeom prst="roundRect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- </a:t>
          </a:r>
          <a:r>
            <a:rPr lang="en-US" sz="2800" kern="1200" dirty="0" err="1"/>
            <a:t>Harci</a:t>
          </a:r>
          <a:r>
            <a:rPr lang="en-US" sz="2800" kern="1200" dirty="0"/>
            <a:t> </a:t>
          </a:r>
          <a:r>
            <a:rPr lang="en-US" sz="2800" kern="1200" dirty="0" err="1"/>
            <a:t>Mechanikák</a:t>
          </a:r>
          <a:endParaRPr lang="en-US" sz="2800" kern="1200" dirty="0"/>
        </a:p>
      </dsp:txBody>
      <dsp:txXfrm>
        <a:off x="32784" y="831645"/>
        <a:ext cx="8164032" cy="606012"/>
      </dsp:txXfrm>
    </dsp:sp>
    <dsp:sp modelId="{DDC288AE-E0C6-453D-834E-387B5B15527D}">
      <dsp:nvSpPr>
        <dsp:cNvPr id="0" name=""/>
        <dsp:cNvSpPr/>
      </dsp:nvSpPr>
      <dsp:spPr>
        <a:xfrm>
          <a:off x="0" y="1551081"/>
          <a:ext cx="8229600" cy="671580"/>
        </a:xfrm>
        <a:prstGeom prst="roundRect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- </a:t>
          </a:r>
          <a:r>
            <a:rPr lang="en-US" sz="2800" kern="1200" dirty="0" err="1"/>
            <a:t>Gyűjtögetés</a:t>
          </a:r>
          <a:r>
            <a:rPr lang="en-US" sz="2800" kern="1200" dirty="0"/>
            <a:t> </a:t>
          </a:r>
          <a:r>
            <a:rPr lang="en-US" sz="2800" kern="1200" dirty="0" err="1"/>
            <a:t>és</a:t>
          </a:r>
          <a:r>
            <a:rPr lang="en-US" sz="2800" kern="1200" dirty="0"/>
            <a:t> </a:t>
          </a:r>
          <a:r>
            <a:rPr lang="en-US" sz="2800" kern="1200" dirty="0" err="1"/>
            <a:t>Felfedezés</a:t>
          </a:r>
          <a:endParaRPr lang="en-US" sz="2800" kern="1200" dirty="0"/>
        </a:p>
      </dsp:txBody>
      <dsp:txXfrm>
        <a:off x="32784" y="1583865"/>
        <a:ext cx="8164032" cy="606012"/>
      </dsp:txXfrm>
    </dsp:sp>
    <dsp:sp modelId="{C7D40259-319D-49F1-958C-C56CBF193FD6}">
      <dsp:nvSpPr>
        <dsp:cNvPr id="0" name=""/>
        <dsp:cNvSpPr/>
      </dsp:nvSpPr>
      <dsp:spPr>
        <a:xfrm>
          <a:off x="0" y="2303301"/>
          <a:ext cx="8229600" cy="671580"/>
        </a:xfrm>
        <a:prstGeom prst="roundRect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- </a:t>
          </a:r>
          <a:r>
            <a:rPr lang="en-US" sz="2800" kern="1200" dirty="0" err="1"/>
            <a:t>Több</a:t>
          </a:r>
          <a:r>
            <a:rPr lang="en-US" sz="2800" kern="1200" dirty="0"/>
            <a:t> </a:t>
          </a:r>
          <a:r>
            <a:rPr lang="en-US" sz="2800" kern="1200" dirty="0" err="1"/>
            <a:t>Szint</a:t>
          </a:r>
          <a:endParaRPr lang="en-US" sz="2800" kern="1200" dirty="0"/>
        </a:p>
      </dsp:txBody>
      <dsp:txXfrm>
        <a:off x="32784" y="2336085"/>
        <a:ext cx="8164032" cy="606012"/>
      </dsp:txXfrm>
    </dsp:sp>
    <dsp:sp modelId="{6601A9D2-C894-4ECB-A1E1-140F4C41FC0E}">
      <dsp:nvSpPr>
        <dsp:cNvPr id="0" name=""/>
        <dsp:cNvSpPr/>
      </dsp:nvSpPr>
      <dsp:spPr>
        <a:xfrm>
          <a:off x="0" y="3055521"/>
          <a:ext cx="8229600" cy="671580"/>
        </a:xfrm>
        <a:prstGeom prst="roundRect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- </a:t>
          </a:r>
          <a:r>
            <a:rPr lang="en-US" sz="2800" kern="1200" dirty="0" err="1"/>
            <a:t>Pixelart</a:t>
          </a:r>
          <a:r>
            <a:rPr lang="en-US" sz="2800" kern="1200" dirty="0"/>
            <a:t> </a:t>
          </a:r>
          <a:r>
            <a:rPr lang="en-US" sz="2800" kern="1200" dirty="0" err="1"/>
            <a:t>Grafika</a:t>
          </a:r>
          <a:endParaRPr lang="en-US" sz="2800" kern="1200" dirty="0"/>
        </a:p>
      </dsp:txBody>
      <dsp:txXfrm>
        <a:off x="32784" y="3088305"/>
        <a:ext cx="8164032" cy="606012"/>
      </dsp:txXfrm>
    </dsp:sp>
    <dsp:sp modelId="{0B840FFF-BC19-4A70-82E7-CB2985512888}">
      <dsp:nvSpPr>
        <dsp:cNvPr id="0" name=""/>
        <dsp:cNvSpPr/>
      </dsp:nvSpPr>
      <dsp:spPr>
        <a:xfrm>
          <a:off x="0" y="3807741"/>
          <a:ext cx="8229600" cy="671580"/>
        </a:xfrm>
        <a:prstGeom prst="roundRect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- </a:t>
          </a:r>
          <a:r>
            <a:rPr lang="en-US" sz="2800" kern="1200" dirty="0" err="1"/>
            <a:t>Audiovizuális</a:t>
          </a:r>
          <a:r>
            <a:rPr lang="en-US" sz="2800" kern="1200" dirty="0"/>
            <a:t> </a:t>
          </a:r>
          <a:r>
            <a:rPr lang="en-US" sz="2800" kern="1200" dirty="0" err="1"/>
            <a:t>Élmény</a:t>
          </a:r>
          <a:endParaRPr lang="en-US" sz="2800" kern="1200" dirty="0"/>
        </a:p>
      </dsp:txBody>
      <dsp:txXfrm>
        <a:off x="32784" y="3840525"/>
        <a:ext cx="8164032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1C9FD-40E6-4651-8D3D-C73EC216EBC2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rgbClr val="8064A2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18F7C-0DFF-4955-BF32-3CFD1902A131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8064A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Retro </a:t>
          </a:r>
          <a:r>
            <a:rPr lang="en-US" sz="2700" kern="1200" dirty="0" err="1"/>
            <a:t>játékok</a:t>
          </a:r>
          <a:r>
            <a:rPr lang="en-US" sz="2700" kern="1200" dirty="0"/>
            <a:t> </a:t>
          </a:r>
          <a:r>
            <a:rPr lang="en-US" sz="2700" kern="1200" dirty="0" err="1"/>
            <a:t>kedvelői</a:t>
          </a:r>
          <a:r>
            <a:rPr lang="en-US" sz="2700" kern="1200" dirty="0"/>
            <a:t>, </a:t>
          </a:r>
          <a:r>
            <a:rPr lang="en-US" sz="2700" kern="1200" dirty="0" err="1"/>
            <a:t>kihívást</a:t>
          </a:r>
          <a:r>
            <a:rPr lang="en-US" sz="2700" kern="1200" dirty="0"/>
            <a:t> </a:t>
          </a:r>
          <a:r>
            <a:rPr lang="en-US" sz="2700" kern="1200" dirty="0" err="1"/>
            <a:t>kereső</a:t>
          </a:r>
          <a:r>
            <a:rPr lang="en-US" sz="2700" kern="1200" dirty="0"/>
            <a:t> </a:t>
          </a:r>
          <a:r>
            <a:rPr lang="en-US" sz="2700" kern="1200" dirty="0" err="1"/>
            <a:t>játékosok</a:t>
          </a:r>
          <a:r>
            <a:rPr lang="en-US" sz="2700" kern="1200" dirty="0"/>
            <a:t>.</a:t>
          </a:r>
        </a:p>
      </dsp:txBody>
      <dsp:txXfrm>
        <a:off x="433546" y="784100"/>
        <a:ext cx="3211056" cy="1993740"/>
      </dsp:txXfrm>
    </dsp:sp>
    <dsp:sp modelId="{A46BC274-4BD0-4C96-B244-9719EE1C8911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rgbClr val="8064A2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EBA72-B10D-49F0-9FF5-355DAC28329C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8064A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Korlátozott</a:t>
          </a:r>
          <a:r>
            <a:rPr lang="en-US" sz="2700" kern="1200" dirty="0"/>
            <a:t> </a:t>
          </a:r>
          <a:r>
            <a:rPr lang="en-US" sz="2700" kern="1200" dirty="0" err="1"/>
            <a:t>erőforrások</a:t>
          </a:r>
          <a:r>
            <a:rPr lang="en-US" sz="2700" kern="1200" dirty="0"/>
            <a:t>, </a:t>
          </a:r>
          <a:r>
            <a:rPr lang="en-US" sz="2700" kern="1200" dirty="0" err="1"/>
            <a:t>elsősorban</a:t>
          </a:r>
          <a:r>
            <a:rPr lang="en-US" sz="2700" kern="1200" dirty="0"/>
            <a:t> Windows </a:t>
          </a:r>
          <a:r>
            <a:rPr lang="en-US" sz="2700" kern="1200" dirty="0" err="1"/>
            <a:t>platformra</a:t>
          </a:r>
          <a:r>
            <a:rPr lang="en-US" sz="2700" kern="1200" dirty="0"/>
            <a:t> </a:t>
          </a:r>
          <a:r>
            <a:rPr lang="en-US" sz="2700" kern="1200" dirty="0" err="1"/>
            <a:t>fejlesztve</a:t>
          </a:r>
          <a:r>
            <a:rPr lang="en-US" sz="2700" kern="1200" dirty="0"/>
            <a:t>.</a:t>
          </a:r>
        </a:p>
      </dsp:txBody>
      <dsp:txXfrm>
        <a:off x="4509795" y="784100"/>
        <a:ext cx="3211056" cy="1993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AB020-5802-425E-BF8C-613040CF742D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rgbClr val="8064A2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9A589-177B-485C-AB78-B8C735938245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/>
            <a:t>Funkcionális</a:t>
          </a:r>
          <a:endParaRPr lang="hu-HU" sz="2500" b="1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Karakter</a:t>
          </a:r>
          <a:r>
            <a:rPr lang="en-US" sz="2500" kern="1200" dirty="0"/>
            <a:t> </a:t>
          </a:r>
          <a:r>
            <a:rPr lang="en-US" sz="2500" kern="1200" dirty="0" err="1"/>
            <a:t>irányítás</a:t>
          </a:r>
          <a:r>
            <a:rPr lang="en-US" sz="2500" kern="1200" dirty="0"/>
            <a:t>, </a:t>
          </a:r>
          <a:r>
            <a:rPr lang="en-US" sz="2500" kern="1200" dirty="0" err="1"/>
            <a:t>ellenségek</a:t>
          </a:r>
          <a:r>
            <a:rPr lang="en-US" sz="2500" kern="1200" dirty="0"/>
            <a:t> </a:t>
          </a:r>
          <a:r>
            <a:rPr lang="en-US" sz="2500" kern="1200" dirty="0" err="1"/>
            <a:t>viselkedése</a:t>
          </a:r>
          <a:r>
            <a:rPr lang="en-US" sz="2500" kern="1200" dirty="0"/>
            <a:t>, </a:t>
          </a:r>
          <a:r>
            <a:rPr lang="en-US" sz="2500" kern="1200" dirty="0" err="1"/>
            <a:t>szintváltozatosság</a:t>
          </a:r>
          <a:r>
            <a:rPr lang="en-US" sz="2500" kern="1200" dirty="0"/>
            <a:t>.</a:t>
          </a:r>
        </a:p>
      </dsp:txBody>
      <dsp:txXfrm>
        <a:off x="433546" y="784100"/>
        <a:ext cx="3211056" cy="1993740"/>
      </dsp:txXfrm>
    </dsp:sp>
    <dsp:sp modelId="{30E1AA7F-4543-4CB8-B03A-84F24B0C1739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rgbClr val="8064A2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34026-035C-4DB2-B7A4-7D66991B2473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Nem-</a:t>
          </a:r>
          <a:r>
            <a:rPr lang="en-US" sz="2500" b="1" kern="1200" dirty="0" err="1"/>
            <a:t>funkcionális</a:t>
          </a:r>
          <a:endParaRPr lang="hu-HU" sz="2500" b="1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Teljesítmény</a:t>
          </a:r>
          <a:r>
            <a:rPr lang="en-US" sz="2500" kern="1200" dirty="0"/>
            <a:t>, </a:t>
          </a:r>
          <a:r>
            <a:rPr lang="en-US" sz="2500" kern="1200" dirty="0" err="1"/>
            <a:t>karbantarthatóság</a:t>
          </a:r>
          <a:r>
            <a:rPr lang="en-US" sz="2500" kern="1200" dirty="0"/>
            <a:t>, </a:t>
          </a:r>
          <a:r>
            <a:rPr lang="en-US" sz="2500" kern="1200" dirty="0" err="1"/>
            <a:t>kompatibilitás</a:t>
          </a:r>
          <a:r>
            <a:rPr lang="en-US" sz="2500" kern="1200" dirty="0"/>
            <a:t>.</a:t>
          </a:r>
        </a:p>
      </dsp:txBody>
      <dsp:txXfrm>
        <a:off x="4509795" y="784100"/>
        <a:ext cx="3211056" cy="1993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0DDCD-3999-4619-9A78-A4DC2C303794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rgbClr val="8064A2">
            <a:alpha val="50000"/>
          </a:srgbClr>
        </a:solidFill>
        <a:ln>
          <a:solidFill>
            <a:srgbClr val="8064A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C3E09-9DDD-4941-BB2B-ED9DB5CBA42A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 dirty="0"/>
            <a:t>J</a:t>
          </a:r>
          <a:r>
            <a:rPr lang="en-US" sz="3100" kern="1200" dirty="0" err="1"/>
            <a:t>áték</a:t>
          </a:r>
          <a:r>
            <a:rPr lang="en-US" sz="3100" kern="1200" dirty="0"/>
            <a:t> </a:t>
          </a:r>
          <a:r>
            <a:rPr lang="en-US" sz="3100" kern="1200" dirty="0" err="1"/>
            <a:t>indítása</a:t>
          </a:r>
          <a:r>
            <a:rPr lang="en-US" sz="3100" kern="1200" dirty="0"/>
            <a:t>, </a:t>
          </a:r>
          <a:r>
            <a:rPr lang="en-US" sz="3100" kern="1200" dirty="0" err="1"/>
            <a:t>mentés</a:t>
          </a:r>
          <a:r>
            <a:rPr lang="en-US" sz="3100" kern="1200" dirty="0"/>
            <a:t>, </a:t>
          </a:r>
          <a:r>
            <a:rPr lang="en-US" sz="3100" kern="1200" dirty="0" err="1"/>
            <a:t>betöltés</a:t>
          </a:r>
          <a:r>
            <a:rPr lang="en-US" sz="3100" kern="1200" dirty="0"/>
            <a:t>, </a:t>
          </a:r>
          <a:r>
            <a:rPr lang="en-US" sz="3100" kern="1200" dirty="0" err="1"/>
            <a:t>statisztikák</a:t>
          </a:r>
          <a:r>
            <a:rPr lang="en-US" sz="3100" kern="1200" dirty="0"/>
            <a:t> </a:t>
          </a:r>
          <a:r>
            <a:rPr lang="en-US" sz="3100" kern="1200" dirty="0" err="1"/>
            <a:t>megtekintése</a:t>
          </a:r>
          <a:r>
            <a:rPr lang="en-US" sz="3100" kern="1200" dirty="0"/>
            <a:t>.</a:t>
          </a:r>
        </a:p>
      </dsp:txBody>
      <dsp:txXfrm>
        <a:off x="433546" y="784100"/>
        <a:ext cx="3211056" cy="1993740"/>
      </dsp:txXfrm>
    </dsp:sp>
    <dsp:sp modelId="{94CC00E2-DB95-4764-89D3-4961E3E9D2F0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rgbClr val="8064A2">
            <a:alpha val="50000"/>
          </a:srgbClr>
        </a:solidFill>
        <a:ln>
          <a:solidFill>
            <a:srgbClr val="8064A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67EF9-BDAA-4479-9717-7BD64D0DBE7F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Beállítások</a:t>
          </a:r>
          <a:r>
            <a:rPr lang="en-US" sz="3100" kern="1200" dirty="0"/>
            <a:t> </a:t>
          </a:r>
          <a:r>
            <a:rPr lang="en-US" sz="3100" kern="1200" dirty="0" err="1"/>
            <a:t>módosítása</a:t>
          </a:r>
          <a:r>
            <a:rPr lang="en-US" sz="3100" kern="1200" dirty="0"/>
            <a:t>, </a:t>
          </a:r>
          <a:r>
            <a:rPr lang="en-US" sz="3100" kern="1200" dirty="0" err="1"/>
            <a:t>küldetések</a:t>
          </a:r>
          <a:r>
            <a:rPr lang="en-US" sz="3100" kern="1200" dirty="0"/>
            <a:t> </a:t>
          </a:r>
          <a:r>
            <a:rPr lang="en-US" sz="3100" kern="1200" dirty="0" err="1"/>
            <a:t>teljesítése</a:t>
          </a:r>
          <a:r>
            <a:rPr lang="en-US" sz="3100" kern="1200" dirty="0"/>
            <a:t>.</a:t>
          </a:r>
        </a:p>
      </dsp:txBody>
      <dsp:txXfrm>
        <a:off x="4509795" y="784100"/>
        <a:ext cx="3211056" cy="1993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26717-EF08-47F3-BE76-87416BAA58E4}">
      <dsp:nvSpPr>
        <dsp:cNvPr id="0" name=""/>
        <dsp:cNvSpPr/>
      </dsp:nvSpPr>
      <dsp:spPr>
        <a:xfrm>
          <a:off x="493" y="1534616"/>
          <a:ext cx="1731274" cy="10993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F9BD6E-687B-494E-B6E7-57BFB0B78322}">
      <dsp:nvSpPr>
        <dsp:cNvPr id="0" name=""/>
        <dsp:cNvSpPr/>
      </dsp:nvSpPr>
      <dsp:spPr>
        <a:xfrm>
          <a:off x="192857" y="1717362"/>
          <a:ext cx="1731274" cy="109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Fantasy Knight </a:t>
          </a:r>
          <a:r>
            <a:rPr lang="en-US" sz="1400" kern="1200" dirty="0" err="1"/>
            <a:t>karakter</a:t>
          </a:r>
          <a:r>
            <a:rPr lang="en-US" sz="1400" kern="1200" dirty="0"/>
            <a:t>, 2D </a:t>
          </a:r>
          <a:r>
            <a:rPr lang="en-US" sz="1400" kern="1200" dirty="0" err="1"/>
            <a:t>környezeti</a:t>
          </a:r>
          <a:r>
            <a:rPr lang="en-US" sz="1400" kern="1200" dirty="0"/>
            <a:t> sprite </a:t>
          </a:r>
          <a:r>
            <a:rPr lang="en-US" sz="1400" kern="1200" dirty="0" err="1"/>
            <a:t>csomagok</a:t>
          </a:r>
          <a:r>
            <a:rPr lang="en-US" sz="1400" kern="1200" dirty="0"/>
            <a:t>.</a:t>
          </a:r>
        </a:p>
      </dsp:txBody>
      <dsp:txXfrm>
        <a:off x="225056" y="1749561"/>
        <a:ext cx="1666876" cy="1034961"/>
      </dsp:txXfrm>
    </dsp:sp>
    <dsp:sp modelId="{CFAF641E-71A8-4B0A-883B-4A9DB7B8E63E}">
      <dsp:nvSpPr>
        <dsp:cNvPr id="0" name=""/>
        <dsp:cNvSpPr/>
      </dsp:nvSpPr>
      <dsp:spPr>
        <a:xfrm>
          <a:off x="2116494" y="1534616"/>
          <a:ext cx="1731274" cy="10993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D0DFF2-374C-4CA0-BEC9-D9E0F11A128A}">
      <dsp:nvSpPr>
        <dsp:cNvPr id="0" name=""/>
        <dsp:cNvSpPr/>
      </dsp:nvSpPr>
      <dsp:spPr>
        <a:xfrm>
          <a:off x="2308858" y="1717362"/>
          <a:ext cx="1731274" cy="109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Interfész</a:t>
          </a:r>
          <a:r>
            <a:rPr lang="en-US" sz="1400" kern="1200" dirty="0"/>
            <a:t>: </a:t>
          </a:r>
          <a:r>
            <a:rPr lang="en-US" sz="1400" kern="1200" dirty="0" err="1"/>
            <a:t>Menük</a:t>
          </a:r>
          <a:r>
            <a:rPr lang="en-US" sz="1400" kern="1200" dirty="0"/>
            <a:t>, </a:t>
          </a:r>
          <a:r>
            <a:rPr lang="en-US" sz="1400" kern="1200" dirty="0" err="1"/>
            <a:t>életerő</a:t>
          </a:r>
          <a:r>
            <a:rPr lang="en-US" sz="1400" kern="1200" dirty="0"/>
            <a:t> </a:t>
          </a:r>
          <a:r>
            <a:rPr lang="en-US" sz="1400" kern="1200" dirty="0" err="1"/>
            <a:t>kijelző</a:t>
          </a:r>
          <a:r>
            <a:rPr lang="en-US" sz="1400" kern="1200" dirty="0"/>
            <a:t>, </a:t>
          </a:r>
          <a:r>
            <a:rPr lang="en-US" sz="1400" kern="1200" dirty="0" err="1"/>
            <a:t>statisztikák</a:t>
          </a:r>
          <a:r>
            <a:rPr lang="en-US" sz="1400" kern="1200" dirty="0"/>
            <a:t>, </a:t>
          </a:r>
          <a:r>
            <a:rPr lang="en-US" sz="1400" kern="1200" dirty="0" err="1"/>
            <a:t>kontroller</a:t>
          </a:r>
          <a:r>
            <a:rPr lang="en-US" sz="1400" kern="1200" dirty="0"/>
            <a:t> </a:t>
          </a:r>
          <a:r>
            <a:rPr lang="en-US" sz="1400" kern="1200" dirty="0" err="1"/>
            <a:t>támogatás</a:t>
          </a:r>
          <a:r>
            <a:rPr lang="en-US" sz="1400" kern="1200" dirty="0"/>
            <a:t>.</a:t>
          </a:r>
        </a:p>
      </dsp:txBody>
      <dsp:txXfrm>
        <a:off x="2341057" y="1749561"/>
        <a:ext cx="1666876" cy="1034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Kép 4" descr="A képen ég, fa, növény, felhő látható&#10;&#10;Automatikusan generált leírás">
            <a:extLst>
              <a:ext uri="{FF2B5EF4-FFF2-40B4-BE49-F238E27FC236}">
                <a16:creationId xmlns:a16="http://schemas.microsoft.com/office/drawing/2014/main" id="{13BF9729-C59C-7E65-AFFD-44C3F2CE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533650" y="-3286126"/>
            <a:ext cx="14676053" cy="10830645"/>
          </a:xfrm>
          <a:prstGeom prst="roundRect">
            <a:avLst>
              <a:gd name="adj" fmla="val 22161"/>
            </a:avLst>
          </a:prstGeom>
          <a:ln>
            <a:noFill/>
          </a:ln>
          <a:effectLst>
            <a:outerShdw blurRad="152400" dist="127000" dir="72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l" defTabSz="914400">
              <a:lnSpc>
                <a:spcPct val="90000"/>
              </a:lnSpc>
              <a:defRPr sz="2800" b="1">
                <a:solidFill>
                  <a:srgbClr val="254E7D"/>
                </a:solidFill>
              </a:defRPr>
            </a:pPr>
            <a:r>
              <a:rPr lang="en-US" sz="7800" kern="120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George Fergen's Last Adventure</a:t>
            </a:r>
            <a:endParaRPr lang="en-US" sz="7800" kern="12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4582814"/>
            <a:ext cx="6827520" cy="1312657"/>
          </a:xfrm>
          <a:custGeom>
            <a:avLst/>
            <a:gdLst>
              <a:gd name="connsiteX0" fmla="*/ 0 w 6827520"/>
              <a:gd name="connsiteY0" fmla="*/ 0 h 1312657"/>
              <a:gd name="connsiteX1" fmla="*/ 614477 w 6827520"/>
              <a:gd name="connsiteY1" fmla="*/ 0 h 1312657"/>
              <a:gd name="connsiteX2" fmla="*/ 1092403 w 6827520"/>
              <a:gd name="connsiteY2" fmla="*/ 0 h 1312657"/>
              <a:gd name="connsiteX3" fmla="*/ 1911706 w 6827520"/>
              <a:gd name="connsiteY3" fmla="*/ 0 h 1312657"/>
              <a:gd name="connsiteX4" fmla="*/ 2526182 w 6827520"/>
              <a:gd name="connsiteY4" fmla="*/ 0 h 1312657"/>
              <a:gd name="connsiteX5" fmla="*/ 3140659 w 6827520"/>
              <a:gd name="connsiteY5" fmla="*/ 0 h 1312657"/>
              <a:gd name="connsiteX6" fmla="*/ 3959962 w 6827520"/>
              <a:gd name="connsiteY6" fmla="*/ 0 h 1312657"/>
              <a:gd name="connsiteX7" fmla="*/ 4506163 w 6827520"/>
              <a:gd name="connsiteY7" fmla="*/ 0 h 1312657"/>
              <a:gd name="connsiteX8" fmla="*/ 5325466 w 6827520"/>
              <a:gd name="connsiteY8" fmla="*/ 0 h 1312657"/>
              <a:gd name="connsiteX9" fmla="*/ 6144768 w 6827520"/>
              <a:gd name="connsiteY9" fmla="*/ 0 h 1312657"/>
              <a:gd name="connsiteX10" fmla="*/ 6827520 w 6827520"/>
              <a:gd name="connsiteY10" fmla="*/ 0 h 1312657"/>
              <a:gd name="connsiteX11" fmla="*/ 6827520 w 6827520"/>
              <a:gd name="connsiteY11" fmla="*/ 682582 h 1312657"/>
              <a:gd name="connsiteX12" fmla="*/ 6827520 w 6827520"/>
              <a:gd name="connsiteY12" fmla="*/ 1312657 h 1312657"/>
              <a:gd name="connsiteX13" fmla="*/ 6349594 w 6827520"/>
              <a:gd name="connsiteY13" fmla="*/ 1312657 h 1312657"/>
              <a:gd name="connsiteX14" fmla="*/ 5530291 w 6827520"/>
              <a:gd name="connsiteY14" fmla="*/ 1312657 h 1312657"/>
              <a:gd name="connsiteX15" fmla="*/ 4984090 w 6827520"/>
              <a:gd name="connsiteY15" fmla="*/ 1312657 h 1312657"/>
              <a:gd name="connsiteX16" fmla="*/ 4301338 w 6827520"/>
              <a:gd name="connsiteY16" fmla="*/ 1312657 h 1312657"/>
              <a:gd name="connsiteX17" fmla="*/ 3482035 w 6827520"/>
              <a:gd name="connsiteY17" fmla="*/ 1312657 h 1312657"/>
              <a:gd name="connsiteX18" fmla="*/ 2799283 w 6827520"/>
              <a:gd name="connsiteY18" fmla="*/ 1312657 h 1312657"/>
              <a:gd name="connsiteX19" fmla="*/ 2321357 w 6827520"/>
              <a:gd name="connsiteY19" fmla="*/ 1312657 h 1312657"/>
              <a:gd name="connsiteX20" fmla="*/ 1775155 w 6827520"/>
              <a:gd name="connsiteY20" fmla="*/ 1312657 h 1312657"/>
              <a:gd name="connsiteX21" fmla="*/ 955853 w 6827520"/>
              <a:gd name="connsiteY21" fmla="*/ 1312657 h 1312657"/>
              <a:gd name="connsiteX22" fmla="*/ 0 w 6827520"/>
              <a:gd name="connsiteY22" fmla="*/ 1312657 h 1312657"/>
              <a:gd name="connsiteX23" fmla="*/ 0 w 6827520"/>
              <a:gd name="connsiteY23" fmla="*/ 682582 h 1312657"/>
              <a:gd name="connsiteX24" fmla="*/ 0 w 6827520"/>
              <a:gd name="connsiteY24" fmla="*/ 0 h 131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827520" h="1312657" extrusionOk="0">
                <a:moveTo>
                  <a:pt x="0" y="0"/>
                </a:moveTo>
                <a:cubicBezTo>
                  <a:pt x="230672" y="-23333"/>
                  <a:pt x="480741" y="12603"/>
                  <a:pt x="614477" y="0"/>
                </a:cubicBezTo>
                <a:cubicBezTo>
                  <a:pt x="748213" y="-12603"/>
                  <a:pt x="928652" y="12110"/>
                  <a:pt x="1092403" y="0"/>
                </a:cubicBezTo>
                <a:cubicBezTo>
                  <a:pt x="1256154" y="-12110"/>
                  <a:pt x="1671293" y="-26385"/>
                  <a:pt x="1911706" y="0"/>
                </a:cubicBezTo>
                <a:cubicBezTo>
                  <a:pt x="2152119" y="26385"/>
                  <a:pt x="2232431" y="28654"/>
                  <a:pt x="2526182" y="0"/>
                </a:cubicBezTo>
                <a:cubicBezTo>
                  <a:pt x="2819933" y="-28654"/>
                  <a:pt x="2944627" y="8416"/>
                  <a:pt x="3140659" y="0"/>
                </a:cubicBezTo>
                <a:cubicBezTo>
                  <a:pt x="3336691" y="-8416"/>
                  <a:pt x="3573506" y="-19254"/>
                  <a:pt x="3959962" y="0"/>
                </a:cubicBezTo>
                <a:cubicBezTo>
                  <a:pt x="4346418" y="19254"/>
                  <a:pt x="4348536" y="-21021"/>
                  <a:pt x="4506163" y="0"/>
                </a:cubicBezTo>
                <a:cubicBezTo>
                  <a:pt x="4663790" y="21021"/>
                  <a:pt x="5064985" y="40910"/>
                  <a:pt x="5325466" y="0"/>
                </a:cubicBezTo>
                <a:cubicBezTo>
                  <a:pt x="5585947" y="-40910"/>
                  <a:pt x="5804019" y="-39332"/>
                  <a:pt x="6144768" y="0"/>
                </a:cubicBezTo>
                <a:cubicBezTo>
                  <a:pt x="6485517" y="39332"/>
                  <a:pt x="6486513" y="-24419"/>
                  <a:pt x="6827520" y="0"/>
                </a:cubicBezTo>
                <a:cubicBezTo>
                  <a:pt x="6834595" y="208744"/>
                  <a:pt x="6825476" y="451709"/>
                  <a:pt x="6827520" y="682582"/>
                </a:cubicBezTo>
                <a:cubicBezTo>
                  <a:pt x="6829564" y="913455"/>
                  <a:pt x="6802085" y="1023164"/>
                  <a:pt x="6827520" y="1312657"/>
                </a:cubicBezTo>
                <a:cubicBezTo>
                  <a:pt x="6711072" y="1303933"/>
                  <a:pt x="6540991" y="1313334"/>
                  <a:pt x="6349594" y="1312657"/>
                </a:cubicBezTo>
                <a:cubicBezTo>
                  <a:pt x="6158197" y="1311980"/>
                  <a:pt x="5767554" y="1308304"/>
                  <a:pt x="5530291" y="1312657"/>
                </a:cubicBezTo>
                <a:cubicBezTo>
                  <a:pt x="5293028" y="1317010"/>
                  <a:pt x="5104353" y="1335528"/>
                  <a:pt x="4984090" y="1312657"/>
                </a:cubicBezTo>
                <a:cubicBezTo>
                  <a:pt x="4863827" y="1289786"/>
                  <a:pt x="4546095" y="1323876"/>
                  <a:pt x="4301338" y="1312657"/>
                </a:cubicBezTo>
                <a:cubicBezTo>
                  <a:pt x="4056581" y="1301438"/>
                  <a:pt x="3713699" y="1277476"/>
                  <a:pt x="3482035" y="1312657"/>
                </a:cubicBezTo>
                <a:cubicBezTo>
                  <a:pt x="3250371" y="1347838"/>
                  <a:pt x="2993890" y="1283397"/>
                  <a:pt x="2799283" y="1312657"/>
                </a:cubicBezTo>
                <a:cubicBezTo>
                  <a:pt x="2604676" y="1341917"/>
                  <a:pt x="2458079" y="1308781"/>
                  <a:pt x="2321357" y="1312657"/>
                </a:cubicBezTo>
                <a:cubicBezTo>
                  <a:pt x="2184635" y="1316533"/>
                  <a:pt x="1929333" y="1330503"/>
                  <a:pt x="1775155" y="1312657"/>
                </a:cubicBezTo>
                <a:cubicBezTo>
                  <a:pt x="1620977" y="1294811"/>
                  <a:pt x="1163574" y="1301068"/>
                  <a:pt x="955853" y="1312657"/>
                </a:cubicBezTo>
                <a:cubicBezTo>
                  <a:pt x="748132" y="1324246"/>
                  <a:pt x="326469" y="1335629"/>
                  <a:pt x="0" y="1312657"/>
                </a:cubicBezTo>
                <a:cubicBezTo>
                  <a:pt x="11894" y="1004277"/>
                  <a:pt x="25268" y="935284"/>
                  <a:pt x="0" y="682582"/>
                </a:cubicBezTo>
                <a:cubicBezTo>
                  <a:pt x="-25268" y="429880"/>
                  <a:pt x="-13812" y="197907"/>
                  <a:pt x="0" y="0"/>
                </a:cubicBezTo>
                <a:close/>
              </a:path>
            </a:pathLst>
          </a:cu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  <a:effectLst>
            <a:softEdge rad="393700"/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rgbClr val="333333"/>
                </a:solidFill>
              </a:defRPr>
            </a:pPr>
            <a:r>
              <a:rPr lang="en-US" sz="2400" b="1" kern="120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rPr>
              <a:t>Egy pixelart stílusú, középkori fantasy platformer, Godot motorral fejlesztve</a:t>
            </a:r>
            <a:r>
              <a:rPr lang="en-US" sz="2400" kern="120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lang="en-US" sz="2400" kern="12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58EDD9-0685-44E6-9B72-108BB10E1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33349"/>
            <a:ext cx="5248275" cy="189462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 sz="2800" b="1">
                <a:solidFill>
                  <a:srgbClr val="254E7D"/>
                </a:solidFill>
              </a:defRPr>
            </a:pPr>
            <a:r>
              <a:rPr lang="en-US" sz="4800" b="1" spc="600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Tervezés</a:t>
            </a:r>
            <a:r>
              <a:rPr lang="hu-HU" sz="4800" b="1" spc="6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i</a:t>
            </a:r>
            <a:br>
              <a:rPr lang="hu-HU" sz="4800" b="1" spc="600" dirty="0">
                <a:solidFill>
                  <a:srgbClr val="254E7D"/>
                </a:solidFill>
              </a:rPr>
            </a:br>
            <a:r>
              <a:rPr lang="en-US" sz="4800" b="1" spc="600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Korlátozások</a:t>
            </a:r>
            <a:endParaRPr lang="en-US" sz="4800" b="1" spc="6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" y="2161325"/>
            <a:ext cx="5399068" cy="405659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333333"/>
                </a:solidFill>
              </a:defRPr>
            </a:pPr>
            <a:r>
              <a:rPr lang="en-US" sz="2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Godot</a:t>
            </a:r>
            <a:r>
              <a:rPr lang="en-US" sz="2800" dirty="0"/>
              <a:t> </a:t>
            </a:r>
            <a:r>
              <a:rPr lang="en-US" sz="2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motor</a:t>
            </a:r>
            <a:endParaRPr lang="hu-HU" sz="2800" dirty="0">
              <a:solidFill>
                <a:srgbClr val="333333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333333"/>
                </a:solidFill>
              </a:defRPr>
            </a:pPr>
            <a:r>
              <a:rPr lang="hu-HU" sz="2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M</a:t>
            </a:r>
            <a:r>
              <a:rPr lang="en-US" sz="28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oduláris</a:t>
            </a:r>
            <a:r>
              <a:rPr lang="en-US" sz="2800" dirty="0"/>
              <a:t> </a:t>
            </a:r>
            <a:r>
              <a:rPr lang="en-US" sz="28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architektúra</a:t>
            </a:r>
            <a:endParaRPr lang="hu-HU" sz="2800" dirty="0">
              <a:solidFill>
                <a:srgbClr val="333333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333333"/>
                </a:solidFill>
              </a:defRPr>
            </a:pPr>
            <a:r>
              <a:rPr lang="en-US" sz="28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GDScript</a:t>
            </a:r>
            <a:r>
              <a:rPr lang="en-US" sz="2800" dirty="0"/>
              <a:t> </a:t>
            </a:r>
            <a:r>
              <a:rPr lang="en-US" sz="28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használata</a:t>
            </a:r>
            <a:endParaRPr lang="en-US" sz="2400" dirty="0"/>
          </a:p>
        </p:txBody>
      </p:sp>
      <p:pic>
        <p:nvPicPr>
          <p:cNvPr id="5" name="Picture 4" descr="Kémiai képletekre írás a papír">
            <a:extLst>
              <a:ext uri="{FF2B5EF4-FFF2-40B4-BE49-F238E27FC236}">
                <a16:creationId xmlns:a16="http://schemas.microsoft.com/office/drawing/2014/main" id="{513D1543-D73C-68C0-F452-43990EA7F3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513" r="35969"/>
          <a:stretch/>
        </p:blipFill>
        <p:spPr>
          <a:xfrm>
            <a:off x="5664708" y="10"/>
            <a:ext cx="3477006" cy="6857990"/>
          </a:xfrm>
          <a:prstGeom prst="rect">
            <a:avLst/>
          </a:prstGeom>
        </p:spPr>
      </p:pic>
      <p:pic>
        <p:nvPicPr>
          <p:cNvPr id="6" name="Kép 5" descr="A képen ég, fa, növény, felhő látható&#10;&#10;Automatikusan generált leírás">
            <a:extLst>
              <a:ext uri="{FF2B5EF4-FFF2-40B4-BE49-F238E27FC236}">
                <a16:creationId xmlns:a16="http://schemas.microsoft.com/office/drawing/2014/main" id="{DB822150-29CF-DE1F-8DF5-DAE1B503BA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950"/>
          <a:stretch/>
        </p:blipFill>
        <p:spPr>
          <a:xfrm>
            <a:off x="5664708" y="0"/>
            <a:ext cx="3479292" cy="685799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51" y="324234"/>
            <a:ext cx="4543425" cy="1325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 sz="2800" b="1">
                <a:solidFill>
                  <a:srgbClr val="254E7D"/>
                </a:solidFill>
              </a:defRPr>
            </a:pP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Felhasznált</a:t>
            </a:r>
            <a:r>
              <a:rPr lang="hu-HU" sz="4000" dirty="0"/>
              <a:t> </a:t>
            </a: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Kész</a:t>
            </a:r>
            <a:r>
              <a:rPr lang="hu-HU" sz="4000" dirty="0"/>
              <a:t> </a:t>
            </a: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Komponensek</a:t>
            </a:r>
            <a:r>
              <a:rPr lang="hu-HU" sz="4000" dirty="0"/>
              <a:t> </a:t>
            </a: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és</a:t>
            </a:r>
            <a:r>
              <a:rPr lang="hu-HU" sz="4000" dirty="0"/>
              <a:t> </a:t>
            </a: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Interfészek</a:t>
            </a: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EC17B285-3E63-628F-7A50-6EEA6640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85" r="22285"/>
          <a:stretch/>
        </p:blipFill>
        <p:spPr>
          <a:xfrm>
            <a:off x="4965970" y="2657474"/>
            <a:ext cx="4178030" cy="4200525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2588" y="1656147"/>
            <a:ext cx="409575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054" y="587516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823B00E-6BC0-ACF0-F623-076F6B5F0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454046"/>
              </p:ext>
            </p:extLst>
          </p:nvPr>
        </p:nvGraphicFramePr>
        <p:xfrm>
          <a:off x="628650" y="1825625"/>
          <a:ext cx="404062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1381"/>
            <a:ext cx="7884414" cy="17667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 sz="2800" b="1">
                <a:solidFill>
                  <a:srgbClr val="254E7D"/>
                </a:solidFill>
              </a:defRPr>
            </a:pPr>
            <a:r>
              <a:rPr lang="en-US" sz="40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Alkalmazott</a:t>
            </a:r>
            <a:r>
              <a:rPr lang="en-US" sz="4000" kern="1200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Szabványok</a:t>
            </a:r>
            <a:endParaRPr lang="en-US" sz="40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607398"/>
            <a:ext cx="7884414" cy="350255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333333"/>
                </a:solidFill>
              </a:defRPr>
            </a:pPr>
            <a:r>
              <a:rPr lang="hu-HU" sz="28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Github</a:t>
            </a:r>
            <a:r>
              <a:rPr lang="hu-HU" sz="2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 verziókezelési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333333"/>
                </a:solidFill>
              </a:defRPr>
            </a:pPr>
            <a:r>
              <a:rPr lang="en-US" sz="2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GDPR</a:t>
            </a:r>
            <a:endParaRPr lang="hu-HU" sz="28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333333"/>
                </a:solidFill>
              </a:defRPr>
            </a:pPr>
            <a:r>
              <a:rPr lang="en-US" sz="28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GDScript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kódolási</a:t>
            </a:r>
            <a:endParaRPr lang="hu-HU" sz="2400" dirty="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333333"/>
                </a:solidFill>
              </a:defRPr>
            </a:pPr>
            <a:r>
              <a:rPr lang="hu-HU" sz="28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Metroidvania</a:t>
            </a:r>
            <a:r>
              <a:rPr lang="hu-HU" sz="2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 játéktervezési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ég, fa, növény, felhő látható&#10;&#10;Automatikusan generált leírás">
            <a:extLst>
              <a:ext uri="{FF2B5EF4-FFF2-40B4-BE49-F238E27FC236}">
                <a16:creationId xmlns:a16="http://schemas.microsoft.com/office/drawing/2014/main" id="{1C88D9CA-725D-20C2-E960-4A665FBC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97" r="25922" b="-2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88A8A3-439A-A22E-C006-699A1419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2" y="2872899"/>
            <a:ext cx="3503716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Köszönjük a</a:t>
            </a:r>
            <a:r>
              <a:rPr lang="hu-HU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figyelmet!</a:t>
            </a:r>
            <a:endParaRPr lang="hu-HU" sz="1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4278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ég, fa, növény, felhő látható&#10;&#10;Automatikusan generált leírás">
            <a:extLst>
              <a:ext uri="{FF2B5EF4-FFF2-40B4-BE49-F238E27FC236}">
                <a16:creationId xmlns:a16="http://schemas.microsoft.com/office/drawing/2014/main" id="{C605617B-2874-FF62-AD63-B09381D78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299"/>
          <a:stretch/>
        </p:blipFill>
        <p:spPr>
          <a:xfrm>
            <a:off x="0" y="-10142"/>
            <a:ext cx="3028376" cy="6813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>
              <a:defRPr sz="2800" b="1">
                <a:solidFill>
                  <a:srgbClr val="254E7D"/>
                </a:solidFill>
              </a:defRPr>
            </a:pPr>
            <a:r>
              <a:rPr lang="hu-HU" sz="32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Célkitűzések</a:t>
            </a:r>
            <a:endParaRPr lang="hu-HU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rPr lang="hu-HU" sz="2000" dirty="0"/>
              <a:t>Egy akciódús, kihívásokkal teli játékélmény nyújtása nosztalgikus elemekkel és modern mechanikával.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ég, fa, növény, felhő látható&#10;&#10;Automatikusan generált leírás">
            <a:extLst>
              <a:ext uri="{FF2B5EF4-FFF2-40B4-BE49-F238E27FC236}">
                <a16:creationId xmlns:a16="http://schemas.microsoft.com/office/drawing/2014/main" id="{8F292E4F-B144-4CCF-CA4E-472DD794D3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800" b="1">
                <a:solidFill>
                  <a:srgbClr val="254E7D"/>
                </a:solidFill>
              </a:defRPr>
            </a:pPr>
            <a:r>
              <a:rPr lang="hu-HU" sz="4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Legfontosabb Funkciók</a:t>
            </a:r>
            <a:endParaRPr lang="hu-HU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A9CC54-2B4F-1335-4D5C-C7335E44B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64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ég, fa, növény, felhő látható&#10;&#10;Automatikusan generált leírás">
            <a:extLst>
              <a:ext uri="{FF2B5EF4-FFF2-40B4-BE49-F238E27FC236}">
                <a16:creationId xmlns:a16="http://schemas.microsoft.com/office/drawing/2014/main" id="{19B678DA-262E-B12C-E70D-BAC2CAD6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7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9" y="613953"/>
            <a:ext cx="8180615" cy="1894116"/>
          </a:xfrm>
        </p:spPr>
        <p:txBody>
          <a:bodyPr anchor="ctr">
            <a:normAutofit/>
          </a:bodyPr>
          <a:lstStyle/>
          <a:p>
            <a:pPr>
              <a:defRPr sz="2800" b="1">
                <a:solidFill>
                  <a:srgbClr val="254E7D"/>
                </a:solidFill>
              </a:defRPr>
            </a:pP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Felhasználók</a:t>
            </a:r>
            <a:r>
              <a:rPr lang="hu-HU" sz="3600" dirty="0"/>
              <a:t> </a:t>
            </a: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és</a:t>
            </a:r>
            <a:r>
              <a:rPr lang="hu-HU" sz="3600" dirty="0"/>
              <a:t> </a:t>
            </a: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Korlátozások</a:t>
            </a:r>
          </a:p>
        </p:txBody>
      </p:sp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6FE84466-20D2-7B2C-6818-7E22F7914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804010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ég, fa, növény, felhő látható&#10;&#10;Automatikusan generált leírás">
            <a:extLst>
              <a:ext uri="{FF2B5EF4-FFF2-40B4-BE49-F238E27FC236}">
                <a16:creationId xmlns:a16="http://schemas.microsoft.com/office/drawing/2014/main" id="{85C12DB0-3A34-F375-33F2-C5B079DD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9" y="372686"/>
            <a:ext cx="8180615" cy="2135384"/>
          </a:xfrm>
        </p:spPr>
        <p:txBody>
          <a:bodyPr anchor="ctr">
            <a:normAutofit/>
          </a:bodyPr>
          <a:lstStyle/>
          <a:p>
            <a:pPr>
              <a:defRPr sz="2800" b="1">
                <a:solidFill>
                  <a:srgbClr val="254E7D"/>
                </a:solidFill>
              </a:defRPr>
            </a:pP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Funkcionális</a:t>
            </a:r>
            <a:r>
              <a:rPr lang="hu-HU" sz="4200" dirty="0"/>
              <a:t> </a:t>
            </a: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és</a:t>
            </a:r>
            <a:r>
              <a:rPr lang="hu-HU" sz="4200" dirty="0"/>
              <a:t> </a:t>
            </a: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Nem-Funkcionális</a:t>
            </a:r>
            <a:r>
              <a:rPr lang="hu-HU" sz="4200" dirty="0"/>
              <a:t> </a:t>
            </a: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Követelmények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5506AE-6DFF-901F-4C2D-E9EAE9443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484258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ég, fa, növény, felhő látható&#10;&#10;Automatikusan generált leírás">
            <a:extLst>
              <a:ext uri="{FF2B5EF4-FFF2-40B4-BE49-F238E27FC236}">
                <a16:creationId xmlns:a16="http://schemas.microsoft.com/office/drawing/2014/main" id="{BBF1FED2-8EC4-DB3A-0AD0-82B034DA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9" y="613319"/>
            <a:ext cx="8180615" cy="1894751"/>
          </a:xfrm>
        </p:spPr>
        <p:txBody>
          <a:bodyPr anchor="ctr">
            <a:normAutofit/>
          </a:bodyPr>
          <a:lstStyle/>
          <a:p>
            <a:pPr>
              <a:defRPr sz="2800" b="1">
                <a:solidFill>
                  <a:srgbClr val="254E7D"/>
                </a:solidFill>
              </a:defRPr>
            </a:pP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Rendszer</a:t>
            </a:r>
            <a:r>
              <a:rPr lang="hu-HU" sz="4000" dirty="0"/>
              <a:t> </a:t>
            </a: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Funkciói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A8677B-0538-320C-3B60-7886E52CF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746007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Kép 3" descr="A képen ég, fa, növény, felhő látható&#10;&#10;Automatikusan generált leírás">
            <a:extLst>
              <a:ext uri="{FF2B5EF4-FFF2-40B4-BE49-F238E27FC236}">
                <a16:creationId xmlns:a16="http://schemas.microsoft.com/office/drawing/2014/main" id="{FC1834CA-965F-0194-98E7-A6173AA1A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533650" y="-3286126"/>
            <a:ext cx="14676053" cy="10830645"/>
          </a:xfrm>
          <a:prstGeom prst="roundRect">
            <a:avLst>
              <a:gd name="adj" fmla="val 22161"/>
            </a:avLst>
          </a:prstGeom>
          <a:ln>
            <a:noFill/>
          </a:ln>
          <a:effectLst>
            <a:outerShdw blurRad="152400" dist="127000" dir="72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 sz="2800" b="1">
                <a:solidFill>
                  <a:srgbClr val="254E7D"/>
                </a:solidFill>
              </a:defRPr>
            </a:pP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Használhatóság</a:t>
            </a:r>
            <a:r>
              <a:rPr lang="hu-HU" sz="5400" dirty="0"/>
              <a:t> </a:t>
            </a: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és</a:t>
            </a:r>
            <a:r>
              <a:rPr lang="hu-HU" sz="5400" dirty="0"/>
              <a:t> </a:t>
            </a: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Megbízhatóság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7408545" cy="2800395"/>
          </a:xfrm>
        </p:spPr>
        <p:txBody>
          <a:bodyPr anchor="t">
            <a:noAutofit/>
          </a:bodyPr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rPr lang="hu-HU" sz="2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Egyszerű</a:t>
            </a:r>
            <a:r>
              <a:rPr lang="hu-HU" sz="2400" dirty="0"/>
              <a:t> </a:t>
            </a:r>
            <a:r>
              <a:rPr lang="hu-HU" sz="2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felület</a:t>
            </a:r>
            <a:r>
              <a:rPr lang="hu-HU" sz="2400" dirty="0"/>
              <a:t> </a:t>
            </a:r>
            <a:r>
              <a:rPr lang="hu-HU" sz="2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a könnyű</a:t>
            </a:r>
            <a:r>
              <a:rPr lang="hu-HU" sz="2400" dirty="0"/>
              <a:t> </a:t>
            </a:r>
            <a:r>
              <a:rPr lang="hu-HU" sz="2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használathoz, érthető utasításokkal.</a:t>
            </a:r>
            <a:endParaRPr lang="hu-HU" sz="2400" dirty="0"/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hu-HU" sz="2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Minél magasabb szintű és minőségű rendelkezésre állás, MTTR kevesebb mint 30 perc.</a:t>
            </a:r>
            <a:endParaRPr lang="hu-HU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ég, fa, növény, felhő látható&#10;&#10;Automatikusan generált leírás">
            <a:extLst>
              <a:ext uri="{FF2B5EF4-FFF2-40B4-BE49-F238E27FC236}">
                <a16:creationId xmlns:a16="http://schemas.microsoft.com/office/drawing/2014/main" id="{B3FD06F6-EE92-EBA3-1BA1-A91B575F6CE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188637"/>
            <a:ext cx="2971796" cy="44807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2800" b="1">
                <a:solidFill>
                  <a:srgbClr val="254E7D"/>
                </a:solidFill>
              </a:defRPr>
            </a:pP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Teljesítmény</a:t>
            </a:r>
            <a:r>
              <a:rPr lang="hu-HU" sz="2300" dirty="0"/>
              <a:t> </a:t>
            </a: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és</a:t>
            </a:r>
            <a:r>
              <a:rPr lang="hu-HU" sz="2300" dirty="0"/>
              <a:t> </a:t>
            </a:r>
            <a:r>
              <a:rPr lang="hu-HU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Erőforrás-igények</a:t>
            </a:r>
          </a:p>
        </p:txBody>
      </p:sp>
      <p:cxnSp>
        <p:nvCxnSpPr>
          <p:cNvPr id="18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195" y="1338728"/>
            <a:ext cx="4613527" cy="4700121"/>
          </a:xfrm>
          <a:solidFill>
            <a:srgbClr val="8064A2">
              <a:alpha val="61000"/>
            </a:srgbClr>
          </a:solidFill>
        </p:spPr>
        <p:txBody>
          <a:bodyPr anchor="ctr">
            <a:normAutofit/>
          </a:bodyPr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rPr lang="hu-HU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- Állapotváltás válaszideje ≤ 50 </a:t>
            </a:r>
            <a:r>
              <a:rPr lang="hu-HU" sz="28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ms</a:t>
            </a:r>
            <a:r>
              <a:rPr lang="hu-HU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ugrás/szökkenés válaszideje ≤ 30 </a:t>
            </a:r>
            <a:r>
              <a:rPr lang="hu-HU" sz="28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ms</a:t>
            </a:r>
            <a:r>
              <a:rPr lang="hu-HU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hu-HU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- Erőforrás-optimalizálás alacsony teljesítményű hardverhez.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Kép 3" descr="A képen ég, fa, növény, felhő látható&#10;&#10;Automatikusan generált leírás">
            <a:extLst>
              <a:ext uri="{FF2B5EF4-FFF2-40B4-BE49-F238E27FC236}">
                <a16:creationId xmlns:a16="http://schemas.microsoft.com/office/drawing/2014/main" id="{F3681DCE-1626-A596-C459-248C60C0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533650" y="-3286126"/>
            <a:ext cx="14676053" cy="10830645"/>
          </a:xfrm>
          <a:prstGeom prst="roundRect">
            <a:avLst>
              <a:gd name="adj" fmla="val 22161"/>
            </a:avLst>
          </a:prstGeom>
          <a:ln>
            <a:noFill/>
          </a:ln>
          <a:effectLst>
            <a:outerShdw blurRad="152400" dist="127000" dir="72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" y="1552349"/>
            <a:ext cx="8501370" cy="1156675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defRPr sz="2800" b="1">
                <a:solidFill>
                  <a:srgbClr val="254E7D"/>
                </a:solidFill>
              </a:defRPr>
            </a:pPr>
            <a:r>
              <a:rPr lang="en-US" sz="54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Támogatá</a:t>
            </a:r>
            <a:r>
              <a:rPr lang="hu-HU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 </a:t>
            </a:r>
            <a:r>
              <a:rPr lang="en-US" sz="54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és</a:t>
            </a:r>
            <a:r>
              <a:rPr lang="hu-HU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 </a:t>
            </a:r>
            <a:r>
              <a:rPr lang="en-US" sz="54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Karbantartás</a:t>
            </a:r>
            <a:endParaRPr lang="en-US" sz="5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3163078"/>
            <a:ext cx="5349252" cy="27323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333333"/>
                </a:solidFill>
              </a:defRPr>
            </a:pPr>
            <a:r>
              <a:rPr lang="hu-HU" sz="2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K</a:t>
            </a:r>
            <a:r>
              <a:rPr lang="en-US" sz="28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ódolási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szabványok</a:t>
            </a:r>
            <a:endParaRPr lang="hu-HU" sz="28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333333"/>
                </a:solidFill>
              </a:defRPr>
            </a:pPr>
            <a:r>
              <a:rPr lang="hu-HU" sz="2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N</a:t>
            </a:r>
            <a:r>
              <a:rPr lang="en-US" sz="28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aplózás</a:t>
            </a:r>
            <a:endParaRPr lang="hu-HU" sz="2400" b="1" dirty="0">
              <a:ln w="19050"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333333"/>
                </a:solidFill>
              </a:defRPr>
            </a:pPr>
            <a:r>
              <a:rPr lang="hu-HU" sz="2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K</a:t>
            </a:r>
            <a:r>
              <a:rPr lang="en-US" sz="28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arbantartó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+mj-lt"/>
                <a:ea typeface="+mj-ea"/>
                <a:cs typeface="+mj-cs"/>
              </a:rPr>
              <a:t>eszközök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222</Words>
  <Application>Microsoft Office PowerPoint</Application>
  <PresentationFormat>Diavetítés a képernyőre (4:3 oldalarány)</PresentationFormat>
  <Paragraphs>45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George Fergen's Last Adventure</vt:lpstr>
      <vt:lpstr>Célkitűzések</vt:lpstr>
      <vt:lpstr>Legfontosabb Funkciók</vt:lpstr>
      <vt:lpstr>Felhasználók és Korlátozások</vt:lpstr>
      <vt:lpstr>Funkcionális és Nem-Funkcionális Követelmények</vt:lpstr>
      <vt:lpstr>Rendszer Funkciói</vt:lpstr>
      <vt:lpstr>Használhatóság és Megbízhatóság</vt:lpstr>
      <vt:lpstr>Teljesítmény és Erőforrás-igények</vt:lpstr>
      <vt:lpstr>Támogatás és Karbantartás</vt:lpstr>
      <vt:lpstr>Tervezési Korlátozások</vt:lpstr>
      <vt:lpstr>Felhasznált Kész Komponensek és Interfészek</vt:lpstr>
      <vt:lpstr>Alkalmazott Szabványok</vt:lpstr>
      <vt:lpstr>PowerPoint-bemutató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George Fergen's Last Adventure</dc:title>
  <dc:subject/>
  <dc:creator/>
  <cp:keywords/>
  <dc:description>generated using python-pptx</dc:description>
  <cp:lastModifiedBy>Czibik Lóránt Patrik</cp:lastModifiedBy>
  <cp:revision>4</cp:revision>
  <dcterms:created xsi:type="dcterms:W3CDTF">2013-01-27T09:14:16Z</dcterms:created>
  <dcterms:modified xsi:type="dcterms:W3CDTF">2024-10-29T17:23:30Z</dcterms:modified>
  <cp:category/>
</cp:coreProperties>
</file>