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8b630ddfd3e4e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8b630ddfd3e4e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8b630ddfd3e4e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18b630ddfd3e4e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2763d407b64cb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2763d407b64c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5 fiú 1 játék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539363" y="3745192"/>
            <a:ext cx="34707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Czibik Lóránt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Tolnay Benke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Dudás Dániel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Behinya Ádám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Demján Botond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játékról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2D-s grafika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Pixelart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Platformer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Fantasy világ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7 pálya + tutorial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Képességek feloldása gyűrűk gyűjtésével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A pályákra visszamehetünk és az új képességekkel tovább felfedezhetőek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szoftverről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Godot játékmotor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GDScript programozási nyelv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Windowd támogatás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Alacsony rendszerkövetelmény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