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BB5FD-DB43-4610-8901-0E12FECDF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90F928-FAF6-4E97-87F1-ED5BF058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9BB61-DDEE-4A72-8E0C-F4C53F7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98A20C-15E5-483D-AA50-37565D0C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BEDB4-E0BC-412A-93D0-346A4F57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C09BD-B87D-4A09-B077-8FFC7909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E6D2DA-BFC7-4360-AFCB-03C4DC3FD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4D3497-99B2-49F2-ACC8-4E96B812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C48B0-85D0-4615-80DF-8ED20558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E8E60D-BE52-4A90-8D5A-8E05C313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49B6A-97AA-4D18-893A-7C9C7420F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EEE791-48E7-45B6-BD4F-29CBEE366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61751-1859-4291-9596-D0B7FE80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E3BEDB-4F3C-4750-B61C-AAA37338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951BF-BA2E-4CEE-9AFC-DC69CD52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1ADF-7170-4330-ABFF-C00DF5A7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C3544-157B-4305-A5D6-6E253A1B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A90E09-9CC5-4933-A6D8-1BB8C1A6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A7E77C-2321-42CF-A519-838AE8C8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30FCEB-4A9B-44BB-87AB-477900DD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A7B3-9A7E-49B0-8726-596058FA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196FA-1DFB-4558-8116-49DFC6E9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2C958-464D-4E33-BE74-6EAA46D6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C00ED2-DE30-4F70-B1CA-BA1E3C38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8F04F9-0A3B-4BA0-8F99-CA431C37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9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B7414-DA68-4CDD-8B83-D878883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2FE1E-E458-4995-A67C-652EE2572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020009-40A9-46D9-B1AD-9C38A89B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050620-2196-4610-BA12-A831AEA4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8B4E4-6118-4E24-80B9-DA1812D8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6BA20-8447-46B7-97E2-B1D40228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1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27859-62FD-4117-B37B-1B6030DF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0FDE02-6DD0-407D-A70D-2EC58AE4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07CAD4-7BEE-407B-ACE0-6B961E58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C19FF9-008B-473E-AE44-41423D847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75FD55-4EA4-4B3E-B0B8-03833754C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6763F-0C49-4640-9423-59DF0650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C633C9-E06C-4713-891A-0E84A410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29C680-AF9A-4615-944B-4688671D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4107F-5F6F-40F0-9BC8-FC94EAA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1DBE33-2040-4AF1-8C13-FD53A30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1B1D35-B175-4C1B-A842-D49C542C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EA8F27-BCB4-49B0-971A-ADDC518D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528FA9-6FD9-428B-B5B1-8BBC99C1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EE26E8-85C8-4EA8-B499-4D280657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E9989-C31A-4597-B48D-2FBFF04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BC731-E322-4AF6-9680-EBA62259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41254-F74B-4263-851D-A8712F7C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75662-80EF-4641-BB9A-CD112925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5CF8CA-6912-4DBC-9039-7D9C0ED6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9787D7-2F76-4166-9549-16ADBA0E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7194B-1E79-4DC9-B369-26A0CB1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41E51-8EFF-4555-887D-2F989988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81FC48-1D14-4D83-BD2B-D58CF9685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4D8F0F-346B-4719-88C6-DA11F2F9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01A0CF-6E14-4C19-93EA-CF6A50FA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79AE0F-AB59-41D3-B82B-2633552C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27C4A-8C02-476A-A8B5-146B0DFA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6231BA-46FC-4672-B22B-EE2B231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A290F-FA0A-4878-A803-331FD6E6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45818-049D-41B3-A9E6-32E6B5CD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45FF-A8EC-4DA6-BC0E-5D61AF5B369C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6930E-9D20-4A0D-8048-EBDEE7184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96A02-4C69-4201-B453-1E1859C4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538D-349B-4E18-99D4-2E9C81E27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roup.dailyview.tw/article/detail/7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hyperlink" Target="https://pyimagesearch.com/2018/07/19/opencv-tutorial-a-guide-to-learn-opencv/" TargetMode="External"/><Relationship Id="rId2" Type="http://schemas.openxmlformats.org/officeDocument/2006/relationships/hyperlink" Target="https://www.sogi.com.tw/products/Apple_iPhone_4S_16GB/866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6.jpeg"/><Relationship Id="rId4" Type="http://schemas.openxmlformats.org/officeDocument/2006/relationships/hyperlink" Target="https://sandberg.world/en-us/product/streamer-usb-webcam-pro" TargetMode="External"/><Relationship Id="rId9" Type="http://schemas.openxmlformats.org/officeDocument/2006/relationships/hyperlink" Target="https://shwoo.taipei.gov.tw/shwoo/product/product00/product?AUID=4974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你報廢的手機到底去了哪裡？或許‧‧‧‧‧‧它正在傷害我們的地球？！ | 大數聚Big Data Group">
            <a:hlinkClick r:id="rId2"/>
            <a:extLst>
              <a:ext uri="{FF2B5EF4-FFF2-40B4-BE49-F238E27FC236}">
                <a16:creationId xmlns:a16="http://schemas.microsoft.com/office/drawing/2014/main" id="{5E70452A-F8DE-4064-93AC-501A61D8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0211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F457B0B-86E5-4C8E-81C3-BBBC716F783E}"/>
              </a:ext>
            </a:extLst>
          </p:cNvPr>
          <p:cNvSpPr txBox="1"/>
          <p:nvPr/>
        </p:nvSpPr>
        <p:spPr>
          <a:xfrm>
            <a:off x="298174" y="129208"/>
            <a:ext cx="162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動機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4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457B0B-86E5-4C8E-81C3-BBBC716F783E}"/>
              </a:ext>
            </a:extLst>
          </p:cNvPr>
          <p:cNvSpPr txBox="1"/>
          <p:nvPr/>
        </p:nvSpPr>
        <p:spPr>
          <a:xfrm>
            <a:off x="298174" y="129208"/>
            <a:ext cx="325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使用情境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Picture 2" descr="Apple iPhone 4S 16GB 價格,規格與評價- SOGI手機王">
            <a:hlinkClick r:id="rId2"/>
            <a:extLst>
              <a:ext uri="{FF2B5EF4-FFF2-40B4-BE49-F238E27FC236}">
                <a16:creationId xmlns:a16="http://schemas.microsoft.com/office/drawing/2014/main" id="{E5E13A8E-CB41-4D06-B26E-FE600821C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8" r="26306"/>
          <a:stretch/>
        </p:blipFill>
        <p:spPr bwMode="auto">
          <a:xfrm>
            <a:off x="6274972" y="1396408"/>
            <a:ext cx="1023664" cy="1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ndberg Streamer USB Webcam Pro (134-12)">
            <a:hlinkClick r:id="rId4"/>
            <a:extLst>
              <a:ext uri="{FF2B5EF4-FFF2-40B4-BE49-F238E27FC236}">
                <a16:creationId xmlns:a16="http://schemas.microsoft.com/office/drawing/2014/main" id="{0CBF5F0F-6FB3-4715-A94A-0AEA30DC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36" y="1441443"/>
            <a:ext cx="2204002" cy="1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OpenCV - 維基百科，自由的百科全書">
            <a:extLst>
              <a:ext uri="{FF2B5EF4-FFF2-40B4-BE49-F238E27FC236}">
                <a16:creationId xmlns:a16="http://schemas.microsoft.com/office/drawing/2014/main" id="{49EA9F6A-E159-47DD-BEE8-017AE592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79" y="1325402"/>
            <a:ext cx="1603445" cy="19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penCV Tutorial: A Guide to Learn OpenCV - PyImageSearch">
            <a:hlinkClick r:id="rId7"/>
            <a:extLst>
              <a:ext uri="{FF2B5EF4-FFF2-40B4-BE49-F238E27FC236}">
                <a16:creationId xmlns:a16="http://schemas.microsoft.com/office/drawing/2014/main" id="{128F7D43-61D3-4D28-92EA-0A3AF2D7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5" y="4192444"/>
            <a:ext cx="3540849" cy="221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出價">
            <a:hlinkClick r:id="rId9"/>
            <a:extLst>
              <a:ext uri="{FF2B5EF4-FFF2-40B4-BE49-F238E27FC236}">
                <a16:creationId xmlns:a16="http://schemas.microsoft.com/office/drawing/2014/main" id="{6FEDE520-77CC-4426-AF66-70844CD5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70" y="1396408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B4BAFC07-D9CE-4B6A-8B55-0BF91D6F5A1A}"/>
              </a:ext>
            </a:extLst>
          </p:cNvPr>
          <p:cNvSpPr/>
          <p:nvPr/>
        </p:nvSpPr>
        <p:spPr>
          <a:xfrm>
            <a:off x="4449451" y="2064192"/>
            <a:ext cx="924340" cy="4075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E5079B-DA0D-4428-8D0E-022B94EC74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4312" y="4555905"/>
            <a:ext cx="6011114" cy="148610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983F535E-B7B4-4CBE-A0B4-6D0DB57CF7D0}"/>
              </a:ext>
            </a:extLst>
          </p:cNvPr>
          <p:cNvGrpSpPr/>
          <p:nvPr/>
        </p:nvGrpSpPr>
        <p:grpSpPr>
          <a:xfrm>
            <a:off x="863976" y="800805"/>
            <a:ext cx="2628900" cy="2628900"/>
            <a:chOff x="436591" y="2375351"/>
            <a:chExt cx="2628900" cy="26289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1BC947-9CCF-4479-A9B1-4E63C0FF870F}"/>
                </a:ext>
              </a:extLst>
            </p:cNvPr>
            <p:cNvSpPr/>
            <p:nvPr/>
          </p:nvSpPr>
          <p:spPr>
            <a:xfrm rot="2700000">
              <a:off x="436592" y="3599801"/>
              <a:ext cx="26289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091ACB-4245-4685-A91C-E500285D3561}"/>
                </a:ext>
              </a:extLst>
            </p:cNvPr>
            <p:cNvSpPr/>
            <p:nvPr/>
          </p:nvSpPr>
          <p:spPr>
            <a:xfrm rot="8100000">
              <a:off x="436591" y="3599255"/>
              <a:ext cx="26289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5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 UI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MK Lin</dc:creator>
  <cp:lastModifiedBy>MK Lin</cp:lastModifiedBy>
  <cp:revision>4</cp:revision>
  <dcterms:created xsi:type="dcterms:W3CDTF">2022-06-04T13:55:41Z</dcterms:created>
  <dcterms:modified xsi:type="dcterms:W3CDTF">2022-06-04T14:28:21Z</dcterms:modified>
</cp:coreProperties>
</file>