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5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52229-15D2-E944-9D81-379EFFBE7AF5}" v="75" dt="2022-02-06T16:48:10.834"/>
    <p1510:client id="{A1391B77-8DD2-4F66-923E-3404F7186EF0}" v="288" dt="2022-02-06T16:48:46.056"/>
    <p1510:client id="{D90D52B4-5CB0-4259-B43C-67BEA3FF821A}" v="729" dt="2022-02-06T16:06:1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Génard" userId="5f8b05db-c9e2-430e-b26b-c473fe604eb4" providerId="ADAL" clId="{D90D52B4-5CB0-4259-B43C-67BEA3FF821A}"/>
    <pc:docChg chg="custSel modSld sldOrd">
      <pc:chgData name="Anne Génard" userId="5f8b05db-c9e2-430e-b26b-c473fe604eb4" providerId="ADAL" clId="{D90D52B4-5CB0-4259-B43C-67BEA3FF821A}" dt="2022-02-06T16:06:18.069" v="732" actId="20577"/>
      <pc:docMkLst>
        <pc:docMk/>
      </pc:docMkLst>
      <pc:sldChg chg="modSp mod">
        <pc:chgData name="Anne Génard" userId="5f8b05db-c9e2-430e-b26b-c473fe604eb4" providerId="ADAL" clId="{D90D52B4-5CB0-4259-B43C-67BEA3FF821A}" dt="2022-02-06T16:06:18.069" v="732" actId="20577"/>
        <pc:sldMkLst>
          <pc:docMk/>
          <pc:sldMk cId="265469798" sldId="259"/>
        </pc:sldMkLst>
        <pc:spChg chg="mod">
          <ac:chgData name="Anne Génard" userId="5f8b05db-c9e2-430e-b26b-c473fe604eb4" providerId="ADAL" clId="{D90D52B4-5CB0-4259-B43C-67BEA3FF821A}" dt="2022-02-06T16:06:18.069" v="732" actId="20577"/>
          <ac:spMkLst>
            <pc:docMk/>
            <pc:sldMk cId="265469798" sldId="259"/>
            <ac:spMk id="2" creationId="{94CE6AB9-A377-4378-AB81-29E3FBADC0A8}"/>
          </ac:spMkLst>
        </pc:spChg>
      </pc:sldChg>
      <pc:sldChg chg="addSp delSp modSp mod ord">
        <pc:chgData name="Anne Génard" userId="5f8b05db-c9e2-430e-b26b-c473fe604eb4" providerId="ADAL" clId="{D90D52B4-5CB0-4259-B43C-67BEA3FF821A}" dt="2022-02-06T16:01:09.013" v="545" actId="13822"/>
        <pc:sldMkLst>
          <pc:docMk/>
          <pc:sldMk cId="1411561418" sldId="263"/>
        </pc:sldMkLst>
        <pc:spChg chg="mod">
          <ac:chgData name="Anne Génard" userId="5f8b05db-c9e2-430e-b26b-c473fe604eb4" providerId="ADAL" clId="{D90D52B4-5CB0-4259-B43C-67BEA3FF821A}" dt="2022-02-06T15:55:23.488" v="40" actId="20577"/>
          <ac:spMkLst>
            <pc:docMk/>
            <pc:sldMk cId="1411561418" sldId="263"/>
            <ac:spMk id="2" creationId="{9BA320C2-B689-437E-A0FF-5E38871CD267}"/>
          </ac:spMkLst>
        </pc:spChg>
        <pc:spChg chg="del">
          <ac:chgData name="Anne Génard" userId="5f8b05db-c9e2-430e-b26b-c473fe604eb4" providerId="ADAL" clId="{D90D52B4-5CB0-4259-B43C-67BEA3FF821A}" dt="2022-02-06T15:54:04.325" v="15" actId="478"/>
          <ac:spMkLst>
            <pc:docMk/>
            <pc:sldMk cId="1411561418" sldId="263"/>
            <ac:spMk id="3" creationId="{29C73C4C-7794-4FFB-9B3F-A91DA4939A3C}"/>
          </ac:spMkLst>
        </pc:spChg>
        <pc:spChg chg="add mod">
          <ac:chgData name="Anne Génard" userId="5f8b05db-c9e2-430e-b26b-c473fe604eb4" providerId="ADAL" clId="{D90D52B4-5CB0-4259-B43C-67BEA3FF821A}" dt="2022-02-06T16:01:09.013" v="545" actId="13822"/>
          <ac:spMkLst>
            <pc:docMk/>
            <pc:sldMk cId="1411561418" sldId="263"/>
            <ac:spMk id="4" creationId="{362E4D00-3678-47E2-B74A-C8D5581A58E0}"/>
          </ac:spMkLst>
        </pc:spChg>
        <pc:spChg chg="add del mod">
          <ac:chgData name="Anne Génard" userId="5f8b05db-c9e2-430e-b26b-c473fe604eb4" providerId="ADAL" clId="{D90D52B4-5CB0-4259-B43C-67BEA3FF821A}" dt="2022-02-06T16:00:44.723" v="543" actId="478"/>
          <ac:spMkLst>
            <pc:docMk/>
            <pc:sldMk cId="1411561418" sldId="263"/>
            <ac:spMk id="5" creationId="{AC610972-7D10-4637-B73B-3C54A43021E7}"/>
          </ac:spMkLst>
        </pc:spChg>
        <pc:picChg chg="mod">
          <ac:chgData name="Anne Génard" userId="5f8b05db-c9e2-430e-b26b-c473fe604eb4" providerId="ADAL" clId="{D90D52B4-5CB0-4259-B43C-67BEA3FF821A}" dt="2022-02-06T15:54:21.648" v="18" actId="14100"/>
          <ac:picMkLst>
            <pc:docMk/>
            <pc:sldMk cId="1411561418" sldId="263"/>
            <ac:picMk id="3074" creationId="{36D9399B-858E-4BFD-B7D8-C3BD9E4D7F9A}"/>
          </ac:picMkLst>
        </pc:picChg>
      </pc:sldChg>
      <pc:sldChg chg="addSp delSp modSp mod ord">
        <pc:chgData name="Anne Génard" userId="5f8b05db-c9e2-430e-b26b-c473fe604eb4" providerId="ADAL" clId="{D90D52B4-5CB0-4259-B43C-67BEA3FF821A}" dt="2022-02-06T16:05:31.783" v="728" actId="1076"/>
        <pc:sldMkLst>
          <pc:docMk/>
          <pc:sldMk cId="3569174783" sldId="264"/>
        </pc:sldMkLst>
        <pc:spChg chg="mod">
          <ac:chgData name="Anne Génard" userId="5f8b05db-c9e2-430e-b26b-c473fe604eb4" providerId="ADAL" clId="{D90D52B4-5CB0-4259-B43C-67BEA3FF821A}" dt="2022-02-06T16:02:04.461" v="561" actId="20577"/>
          <ac:spMkLst>
            <pc:docMk/>
            <pc:sldMk cId="3569174783" sldId="264"/>
            <ac:spMk id="2" creationId="{2CC90ED6-5951-46AC-83D1-50B13FBB6973}"/>
          </ac:spMkLst>
        </pc:spChg>
        <pc:spChg chg="del mod">
          <ac:chgData name="Anne Génard" userId="5f8b05db-c9e2-430e-b26b-c473fe604eb4" providerId="ADAL" clId="{D90D52B4-5CB0-4259-B43C-67BEA3FF821A}" dt="2022-02-06T15:53:32.639" v="7" actId="478"/>
          <ac:spMkLst>
            <pc:docMk/>
            <pc:sldMk cId="3569174783" sldId="264"/>
            <ac:spMk id="3" creationId="{B9FD7A7F-8524-4B5C-AEBA-8F6DA2E2C144}"/>
          </ac:spMkLst>
        </pc:spChg>
        <pc:spChg chg="add del mod">
          <ac:chgData name="Anne Génard" userId="5f8b05db-c9e2-430e-b26b-c473fe604eb4" providerId="ADAL" clId="{D90D52B4-5CB0-4259-B43C-67BEA3FF821A}" dt="2022-02-06T16:02:29.907" v="564" actId="478"/>
          <ac:spMkLst>
            <pc:docMk/>
            <pc:sldMk cId="3569174783" sldId="264"/>
            <ac:spMk id="4" creationId="{EAAA8FC6-1248-408E-8E88-E11449D03F81}"/>
          </ac:spMkLst>
        </pc:spChg>
        <pc:spChg chg="add mod">
          <ac:chgData name="Anne Génard" userId="5f8b05db-c9e2-430e-b26b-c473fe604eb4" providerId="ADAL" clId="{D90D52B4-5CB0-4259-B43C-67BEA3FF821A}" dt="2022-02-06T16:05:20.036" v="726" actId="13822"/>
          <ac:spMkLst>
            <pc:docMk/>
            <pc:sldMk cId="3569174783" sldId="264"/>
            <ac:spMk id="5" creationId="{50C10679-9807-4FBD-B575-E4DC5DE5D7E6}"/>
          </ac:spMkLst>
        </pc:spChg>
        <pc:picChg chg="mod">
          <ac:chgData name="Anne Génard" userId="5f8b05db-c9e2-430e-b26b-c473fe604eb4" providerId="ADAL" clId="{D90D52B4-5CB0-4259-B43C-67BEA3FF821A}" dt="2022-02-06T16:05:31.783" v="728" actId="1076"/>
          <ac:picMkLst>
            <pc:docMk/>
            <pc:sldMk cId="3569174783" sldId="264"/>
            <ac:picMk id="4098" creationId="{DEA300F6-B045-4413-9EBB-A8B0FB061399}"/>
          </ac:picMkLst>
        </pc:picChg>
      </pc:sldChg>
    </pc:docChg>
  </pc:docChgLst>
  <pc:docChgLst>
    <pc:chgData name="Yassine Sarifuddin" userId="S::ysari072@uottawa.ca::1779f304-d920-4d84-ad58-6a99a17d1021" providerId="AD" clId="Web-{A1391B77-8DD2-4F66-923E-3404F7186EF0}"/>
    <pc:docChg chg="addSld modSld sldOrd">
      <pc:chgData name="Yassine Sarifuddin" userId="S::ysari072@uottawa.ca::1779f304-d920-4d84-ad58-6a99a17d1021" providerId="AD" clId="Web-{A1391B77-8DD2-4F66-923E-3404F7186EF0}" dt="2022-02-06T16:48:46.056" v="283" actId="1076"/>
      <pc:docMkLst>
        <pc:docMk/>
      </pc:docMkLst>
      <pc:sldChg chg="addSp delSp modSp">
        <pc:chgData name="Yassine Sarifuddin" userId="S::ysari072@uottawa.ca::1779f304-d920-4d84-ad58-6a99a17d1021" providerId="AD" clId="Web-{A1391B77-8DD2-4F66-923E-3404F7186EF0}" dt="2022-02-06T16:48:46.056" v="283" actId="1076"/>
        <pc:sldMkLst>
          <pc:docMk/>
          <pc:sldMk cId="265469798" sldId="259"/>
        </pc:sldMkLst>
        <pc:spChg chg="mod">
          <ac:chgData name="Yassine Sarifuddin" userId="S::ysari072@uottawa.ca::1779f304-d920-4d84-ad58-6a99a17d1021" providerId="AD" clId="Web-{A1391B77-8DD2-4F66-923E-3404F7186EF0}" dt="2022-02-06T16:44:38.866" v="75" actId="20577"/>
          <ac:spMkLst>
            <pc:docMk/>
            <pc:sldMk cId="265469798" sldId="259"/>
            <ac:spMk id="2" creationId="{94CE6AB9-A377-4378-AB81-29E3FBADC0A8}"/>
          </ac:spMkLst>
        </pc:spChg>
        <pc:spChg chg="del">
          <ac:chgData name="Yassine Sarifuddin" userId="S::ysari072@uottawa.ca::1779f304-d920-4d84-ad58-6a99a17d1021" providerId="AD" clId="Web-{A1391B77-8DD2-4F66-923E-3404F7186EF0}" dt="2022-02-06T16:44:54.209" v="77"/>
          <ac:spMkLst>
            <pc:docMk/>
            <pc:sldMk cId="265469798" sldId="259"/>
            <ac:spMk id="3" creationId="{14AEB5DC-8A1F-41FC-81EB-5381D46569B4}"/>
          </ac:spMkLst>
        </pc:spChg>
        <pc:spChg chg="add mod">
          <ac:chgData name="Yassine Sarifuddin" userId="S::ysari072@uottawa.ca::1779f304-d920-4d84-ad58-6a99a17d1021" providerId="AD" clId="Web-{A1391B77-8DD2-4F66-923E-3404F7186EF0}" dt="2022-02-06T16:48:41.431" v="282" actId="1076"/>
          <ac:spMkLst>
            <pc:docMk/>
            <pc:sldMk cId="265469798" sldId="259"/>
            <ac:spMk id="6" creationId="{308896AA-B68A-4B92-8778-D79DA255E2C4}"/>
          </ac:spMkLst>
        </pc:spChg>
        <pc:picChg chg="mod">
          <ac:chgData name="Yassine Sarifuddin" userId="S::ysari072@uottawa.ca::1779f304-d920-4d84-ad58-6a99a17d1021" providerId="AD" clId="Web-{A1391B77-8DD2-4F66-923E-3404F7186EF0}" dt="2022-02-06T16:48:46.056" v="283" actId="1076"/>
          <ac:picMkLst>
            <pc:docMk/>
            <pc:sldMk cId="265469798" sldId="259"/>
            <ac:picMk id="5" creationId="{29F34BAD-03B7-4405-84FF-BF31BAFD846C}"/>
          </ac:picMkLst>
        </pc:picChg>
      </pc:sldChg>
      <pc:sldChg chg="addSp delSp modSp new ord">
        <pc:chgData name="Yassine Sarifuddin" userId="S::ysari072@uottawa.ca::1779f304-d920-4d84-ad58-6a99a17d1021" providerId="AD" clId="Web-{A1391B77-8DD2-4F66-923E-3404F7186EF0}" dt="2022-02-06T16:45:12.272" v="82"/>
        <pc:sldMkLst>
          <pc:docMk/>
          <pc:sldMk cId="1701732661" sldId="266"/>
        </pc:sldMkLst>
        <pc:spChg chg="mod">
          <ac:chgData name="Yassine Sarifuddin" userId="S::ysari072@uottawa.ca::1779f304-d920-4d84-ad58-6a99a17d1021" providerId="AD" clId="Web-{A1391B77-8DD2-4F66-923E-3404F7186EF0}" dt="2022-02-06T16:44:42.991" v="76" actId="20577"/>
          <ac:spMkLst>
            <pc:docMk/>
            <pc:sldMk cId="1701732661" sldId="266"/>
            <ac:spMk id="2" creationId="{DA8F971B-1948-4812-9AAF-35A7EE86CB0D}"/>
          </ac:spMkLst>
        </pc:spChg>
        <pc:spChg chg="del">
          <ac:chgData name="Yassine Sarifuddin" userId="S::ysari072@uottawa.ca::1779f304-d920-4d84-ad58-6a99a17d1021" providerId="AD" clId="Web-{A1391B77-8DD2-4F66-923E-3404F7186EF0}" dt="2022-02-06T16:44:25.522" v="74"/>
          <ac:spMkLst>
            <pc:docMk/>
            <pc:sldMk cId="1701732661" sldId="266"/>
            <ac:spMk id="3" creationId="{2A111333-426A-45D1-B752-6AAC7B40EC8C}"/>
          </ac:spMkLst>
        </pc:spChg>
        <pc:spChg chg="add mod">
          <ac:chgData name="Yassine Sarifuddin" userId="S::ysari072@uottawa.ca::1779f304-d920-4d84-ad58-6a99a17d1021" providerId="AD" clId="Web-{A1391B77-8DD2-4F66-923E-3404F7186EF0}" dt="2022-02-06T16:45:04.569" v="81" actId="1076"/>
          <ac:spMkLst>
            <pc:docMk/>
            <pc:sldMk cId="1701732661" sldId="266"/>
            <ac:spMk id="5" creationId="{9C2B888C-6926-4E64-A6CD-08EC5D0234BC}"/>
          </ac:spMkLst>
        </pc:spChg>
        <pc:picChg chg="add mod ord">
          <ac:chgData name="Yassine Sarifuddin" userId="S::ysari072@uottawa.ca::1779f304-d920-4d84-ad58-6a99a17d1021" providerId="AD" clId="Web-{A1391B77-8DD2-4F66-923E-3404F7186EF0}" dt="2022-02-06T16:45:02.210" v="80" actId="1076"/>
          <ac:picMkLst>
            <pc:docMk/>
            <pc:sldMk cId="1701732661" sldId="266"/>
            <ac:picMk id="4" creationId="{D7DB4A0C-115A-4925-921A-07F0B3C211ED}"/>
          </ac:picMkLst>
        </pc:picChg>
      </pc:sldChg>
    </pc:docChg>
  </pc:docChgLst>
  <pc:docChgLst>
    <pc:chgData name="Christian Lubin" userId="a1813485-5b87-43b8-9544-69b699dd27f5" providerId="ADAL" clId="{9D252229-15D2-E944-9D81-379EFFBE7AF5}"/>
    <pc:docChg chg="custSel modSld">
      <pc:chgData name="Christian Lubin" userId="a1813485-5b87-43b8-9544-69b699dd27f5" providerId="ADAL" clId="{9D252229-15D2-E944-9D81-379EFFBE7AF5}" dt="2022-02-06T16:48:10.835" v="74" actId="1076"/>
      <pc:docMkLst>
        <pc:docMk/>
      </pc:docMkLst>
      <pc:sldChg chg="modSp mod">
        <pc:chgData name="Christian Lubin" userId="a1813485-5b87-43b8-9544-69b699dd27f5" providerId="ADAL" clId="{9D252229-15D2-E944-9D81-379EFFBE7AF5}" dt="2022-02-06T16:48:10.835" v="74" actId="1076"/>
        <pc:sldMkLst>
          <pc:docMk/>
          <pc:sldMk cId="1539529792" sldId="256"/>
        </pc:sldMkLst>
        <pc:spChg chg="mod">
          <ac:chgData name="Christian Lubin" userId="a1813485-5b87-43b8-9544-69b699dd27f5" providerId="ADAL" clId="{9D252229-15D2-E944-9D81-379EFFBE7AF5}" dt="2022-02-06T16:48:10.835" v="74" actId="1076"/>
          <ac:spMkLst>
            <pc:docMk/>
            <pc:sldMk cId="1539529792" sldId="256"/>
            <ac:spMk id="3" creationId="{B809A301-B6CC-4D77-B9DA-62765321F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007-FA83-4D72-B309-8EDFA03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4676-480E-4BD1-9B1F-097C27CD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88049-E889-42DC-A509-5AF2592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DD45-CDC4-4CC4-BF64-1A29B3DD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0444-6401-4520-AEDE-1F5E78E1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0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108A-AE7B-4F86-B80B-5EAC9953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553E-A0EE-427D-82ED-56A86994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F7D1-2828-4A83-9308-83705227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2946-9595-4A9C-8E52-B66E685B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6FE6-A748-40A0-9FA4-2BC93B3D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E6661-9EF5-416F-BAB4-7A566846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9CB74-DFA3-455B-894D-38339DC2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9634-DE25-409A-B639-77D0694F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5CE-5232-499F-827B-7490661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EB2B-7A12-40CE-9509-B41AEB5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5543-0918-4EC9-A012-2523EB11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57D4-15A2-408E-B16F-AB89DF77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137D-D6E9-4B0F-90E0-7D21ADE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309F-68B3-46DE-90FB-0903450C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C07D-A930-492A-8833-33B03B6F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A800-66FB-47F5-963D-8EF33B5F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3FA3-6E0C-402C-9C9A-A939DC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4A2D-656C-496E-A3AC-1B0227C0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0AC3-CDB3-4422-A986-AAD15F6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9E3C-168A-442A-967D-9D7B5875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72D3-3929-44F3-A3E4-2934F98F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1C12-C64C-4480-9A93-C792D602E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3651-0AEF-4A53-B189-CF063DDC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99A7-86CA-4918-9C9C-BE6CC460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F133-104C-474D-9A31-534210FA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6C04-EBF4-410C-AA5E-35681E4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7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7404-B925-4F7D-8A3C-BEB491B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53FA0-6D0C-497E-9F52-7BCD9B20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1B221-9A64-45E7-BDBE-B559F853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2642B-C8EB-492B-8035-23C11516D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AB08-FC41-4651-9703-8D14E1C97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5B3F0-716D-4C89-968E-DDDC3254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C446C-C7FC-4AB2-B4E4-3A0C7D22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95081-D281-4D30-B2B2-B796DB2C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0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551-9225-4217-8B1D-CF7330A9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C106-E8C5-4CC8-A63A-E81B2539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CAE63-108A-4CED-B8F2-2B1C195D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EB181-9AB3-4EDD-A89B-DF0D87C3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47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FDC5A-DF43-431E-94CF-F3C81E5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E4DDF-AD2E-4A45-9485-D2DA2FA1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A59C-E7D6-4C11-85D1-D97454E7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22D0-CCA8-4B57-903C-AE947CE3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4A69-29A3-4AE9-A003-A094D2BF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5C5CC-A022-4C7C-83D4-52275EFF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669B-871D-45D4-B5AF-8F78DCB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A69EA-CE8B-4C65-874A-043786FF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B3EC1-EC44-49DC-BAE6-EACBCA1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8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02C1-F45E-4967-B105-4227AB73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C3BFF-9B08-4BF2-8214-3563C667D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AB37-658A-4671-AE9D-A2988FC4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BC9FD-580A-4558-9DEF-46AE922F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AAC7C-51F0-43DE-91D9-D4879696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E127-DFA9-4320-B8F2-0863C737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62595-C5DC-490C-85C4-47B4BCAA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5C115-3DF5-44E3-BEDF-7B519B72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B5FF-B42C-48EC-8EDA-7F4CFD9C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651B-639D-43D1-9145-337667043CA8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4F9F-42E6-48D4-B36B-D7038778F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DD66-E3E0-4075-8C58-FC000A4F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AD2C-0265-4D64-9BEB-3B018717B9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8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9AED-CAB5-42E8-84DE-56A2CD346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Employment Equity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A301-B6CC-4D77-B9DA-62765321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490"/>
            <a:ext cx="9144000" cy="1655762"/>
          </a:xfrm>
        </p:spPr>
        <p:txBody>
          <a:bodyPr>
            <a:normAutofit/>
          </a:bodyPr>
          <a:lstStyle/>
          <a:p>
            <a:r>
              <a:rPr lang="en-CA" sz="1800"/>
              <a:t>Anne </a:t>
            </a:r>
            <a:r>
              <a:rPr lang="en-CA" sz="1800" err="1"/>
              <a:t>Génard</a:t>
            </a:r>
            <a:endParaRPr lang="en-CA" sz="1800"/>
          </a:p>
          <a:p>
            <a:r>
              <a:rPr lang="en-CA" sz="1800"/>
              <a:t>Andy Guerrier</a:t>
            </a:r>
          </a:p>
          <a:p>
            <a:r>
              <a:rPr lang="en-CA" sz="1800"/>
              <a:t>Christian </a:t>
            </a:r>
            <a:r>
              <a:rPr lang="en-CA" sz="1800" err="1"/>
              <a:t>Lubin</a:t>
            </a:r>
            <a:endParaRPr lang="en-CA" sz="1800"/>
          </a:p>
          <a:p>
            <a:r>
              <a:rPr lang="en-CA" sz="1800"/>
              <a:t>Yassine </a:t>
            </a:r>
            <a:r>
              <a:rPr lang="en-CA" sz="1800" err="1"/>
              <a:t>Sarifuddin</a:t>
            </a:r>
            <a:endParaRPr lang="en-CA" sz="1800"/>
          </a:p>
          <a:p>
            <a:endParaRPr lang="en-CA" b="1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52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244-D065-4C4D-A0DA-E0114D2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2CE76-BF5A-4EC0-9C97-5F54ADAA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61E4F1-D002-432E-9D87-1B3766A5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244-D065-4C4D-A0DA-E0114D2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4753330-A90B-4634-8698-2B5D52BC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45"/>
          </a:xfrm>
        </p:spPr>
      </p:pic>
    </p:spTree>
    <p:extLst>
      <p:ext uri="{BB962C8B-B14F-4D97-AF65-F5344CB8AC3E}">
        <p14:creationId xmlns:p14="http://schemas.microsoft.com/office/powerpoint/2010/main" val="31728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2AB3-A382-4A3A-8649-81595A27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Encouraging trends</a:t>
            </a:r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B14F45-B9EF-465A-9820-3466318DB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506205"/>
              </p:ext>
            </p:extLst>
          </p:nvPr>
        </p:nvGraphicFramePr>
        <p:xfrm>
          <a:off x="1010621" y="3113271"/>
          <a:ext cx="9994909" cy="1143000"/>
        </p:xfrm>
        <a:graphic>
          <a:graphicData uri="http://schemas.openxmlformats.org/drawingml/2006/table">
            <a:tbl>
              <a:tblPr/>
              <a:tblGrid>
                <a:gridCol w="1512946">
                  <a:extLst>
                    <a:ext uri="{9D8B030D-6E8A-4147-A177-3AD203B41FA5}">
                      <a16:colId xmlns:a16="http://schemas.microsoft.com/office/drawing/2014/main" val="1221582485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1112019895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2725556768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2843448431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808545428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2638432705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518681570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1691345171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078671669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1931243349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2490054255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77143619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800108786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4104705416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371797921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4100088786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377916886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453390284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695162922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123189895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4150096028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38077166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3301027947"/>
                    </a:ext>
                  </a:extLst>
                </a:gridCol>
                <a:gridCol w="368781">
                  <a:extLst>
                    <a:ext uri="{9D8B030D-6E8A-4147-A177-3AD203B41FA5}">
                      <a16:colId xmlns:a16="http://schemas.microsoft.com/office/drawing/2014/main" val="19010184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Women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2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$100,000 and over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08E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89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F99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79E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99F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A5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A5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A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6A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B1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4B2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B2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56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5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B0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8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9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7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8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CB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B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CF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79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25-50K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0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15-25K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70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15K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39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BD4B07-FB6F-49F1-9F9E-63FA9E898F8E}"/>
              </a:ext>
            </a:extLst>
          </p:cNvPr>
          <p:cNvSpPr txBox="1"/>
          <p:nvPr/>
        </p:nvSpPr>
        <p:spPr>
          <a:xfrm>
            <a:off x="1010621" y="2348634"/>
            <a:ext cx="62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 though </a:t>
            </a:r>
            <a:r>
              <a:rPr lang="en-US">
                <a:solidFill>
                  <a:schemeClr val="accent1"/>
                </a:solidFill>
              </a:rPr>
              <a:t>Men are still more represented in the higher salary brackets</a:t>
            </a:r>
            <a:r>
              <a:rPr lang="en-US"/>
              <a:t>, the </a:t>
            </a:r>
            <a:r>
              <a:rPr lang="en-US">
                <a:solidFill>
                  <a:srgbClr val="FF5050"/>
                </a:solidFill>
              </a:rPr>
              <a:t>% of Women in higher pay bracket is increasing</a:t>
            </a:r>
            <a:r>
              <a:rPr lang="en-US"/>
              <a:t>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2728-8454-4832-B548-AF90B500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there is still work to be done</a:t>
            </a:r>
            <a:endParaRPr lang="en-CA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8E0EBD-3EAA-4CB4-9479-DCD86D2F5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8036"/>
              </p:ext>
            </p:extLst>
          </p:nvPr>
        </p:nvGraphicFramePr>
        <p:xfrm>
          <a:off x="1816100" y="2834848"/>
          <a:ext cx="8559800" cy="2667000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215957222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652501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27919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0177637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997838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134520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99581816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1428827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348245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3433933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9068462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177172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3659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71810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Women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66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08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$100,000 and over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89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98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B1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AF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497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50-100K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5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C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7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A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0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28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25-50K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53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15-25K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8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15K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23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1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 and Television Broadcasting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48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$100,000 and over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B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C7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F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D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9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50-100K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A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CF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3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25-50K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15-25K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3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15K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801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953481-2CE5-439E-BE94-5B3326F859CF}"/>
              </a:ext>
            </a:extLst>
          </p:cNvPr>
          <p:cNvSpPr txBox="1"/>
          <p:nvPr/>
        </p:nvSpPr>
        <p:spPr>
          <a:xfrm>
            <a:off x="1816100" y="2020080"/>
            <a:ext cx="855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still a big divide in some industries like the postal service, there is still a trend towards a better representation of Women in each industry.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1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971B-1948-4812-9AAF-35A7EE8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can employers do? (1/2)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DB4A0C-115A-4925-921A-07F0B3C21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91" y="1754924"/>
            <a:ext cx="7770670" cy="435133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2B888C-6926-4E64-A6CD-08EC5D0234BC}"/>
              </a:ext>
            </a:extLst>
          </p:cNvPr>
          <p:cNvSpPr>
            <a:spLocks noGrp="1"/>
          </p:cNvSpPr>
          <p:nvPr/>
        </p:nvSpPr>
        <p:spPr>
          <a:xfrm>
            <a:off x="9236757" y="2486924"/>
            <a:ext cx="2602523" cy="362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Managers can identify the gap and see how they can reduce barriers (not lower the bar) to increase diversity.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400">
                <a:solidFill>
                  <a:schemeClr val="accent1"/>
                </a:solidFill>
              </a:rPr>
              <a:t>We have created a tool that can help employers identify opportunities to increase diversity.</a:t>
            </a:r>
            <a:endParaRPr lang="en-CA" sz="1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3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6AB9-A377-4378-AB81-29E3FBAD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/>
              <a:t>What can employers do? (2/2)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34BAD-03B7-4405-84FF-BF31BAFD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88" y="1712699"/>
            <a:ext cx="8115300" cy="45688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896AA-B68A-4B92-8778-D79DA25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66" y="3216078"/>
            <a:ext cx="2322137" cy="3000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See how they compare to other employers in the industry and reach out to underrepresented groups for hiring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546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20C2-B689-437E-A0FF-5E38871C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What can </a:t>
            </a:r>
            <a:r>
              <a:rPr lang="fr-CA" err="1"/>
              <a:t>employers</a:t>
            </a:r>
            <a:r>
              <a:rPr lang="fr-CA"/>
              <a:t> do?</a:t>
            </a:r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9399B-858E-4BFD-B7D8-C3BD9E4D7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8112760" cy="470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E4D00-3678-47E2-B74A-C8D5581A58E0}"/>
              </a:ext>
            </a:extLst>
          </p:cNvPr>
          <p:cNvSpPr txBox="1"/>
          <p:nvPr/>
        </p:nvSpPr>
        <p:spPr>
          <a:xfrm>
            <a:off x="8785860" y="2771616"/>
            <a:ext cx="27330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err="1"/>
              <a:t>We</a:t>
            </a:r>
            <a:r>
              <a:rPr lang="fr-CA"/>
              <a:t> </a:t>
            </a:r>
            <a:r>
              <a:rPr lang="fr-CA" err="1"/>
              <a:t>suggest</a:t>
            </a:r>
            <a:r>
              <a:rPr lang="fr-CA"/>
              <a:t> </a:t>
            </a:r>
            <a:r>
              <a:rPr lang="fr-CA" err="1"/>
              <a:t>that</a:t>
            </a:r>
            <a:r>
              <a:rPr lang="fr-CA"/>
              <a:t> </a:t>
            </a:r>
            <a:r>
              <a:rPr lang="fr-CA" err="1"/>
              <a:t>employers</a:t>
            </a:r>
            <a:r>
              <a:rPr lang="fr-CA"/>
              <a:t> take a look at the distribution of the </a:t>
            </a:r>
            <a:r>
              <a:rPr lang="fr-CA" err="1"/>
              <a:t>salary</a:t>
            </a:r>
            <a:r>
              <a:rPr lang="fr-CA"/>
              <a:t> </a:t>
            </a:r>
            <a:r>
              <a:rPr lang="fr-CA" err="1"/>
              <a:t>within</a:t>
            </a:r>
            <a:r>
              <a:rPr lang="fr-CA"/>
              <a:t> </a:t>
            </a:r>
            <a:r>
              <a:rPr lang="fr-CA" err="1"/>
              <a:t>each</a:t>
            </a:r>
            <a:r>
              <a:rPr lang="fr-CA"/>
              <a:t> group.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5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0ED6-5951-46AC-83D1-50B13FBB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Another</a:t>
            </a:r>
            <a:r>
              <a:rPr lang="fr-CA"/>
              <a:t> </a:t>
            </a:r>
            <a:r>
              <a:rPr lang="fr-CA" err="1"/>
              <a:t>example</a:t>
            </a:r>
            <a:r>
              <a:rPr lang="fr-CA"/>
              <a:t> </a:t>
            </a:r>
            <a:endParaRPr lang="en-CA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DEA300F6-B045-4413-9EBB-A8B0FB061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" t="1688" r="1496" b="-4346"/>
          <a:stretch/>
        </p:blipFill>
        <p:spPr bwMode="auto">
          <a:xfrm>
            <a:off x="466062" y="2158409"/>
            <a:ext cx="8262929" cy="41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10679-9807-4FBD-B575-E4DC5DE5D7E6}"/>
              </a:ext>
            </a:extLst>
          </p:cNvPr>
          <p:cNvSpPr txBox="1"/>
          <p:nvPr/>
        </p:nvSpPr>
        <p:spPr>
          <a:xfrm>
            <a:off x="9218427" y="2817516"/>
            <a:ext cx="242422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err="1"/>
              <a:t>We</a:t>
            </a:r>
            <a:r>
              <a:rPr lang="fr-CA"/>
              <a:t> observe a more </a:t>
            </a:r>
            <a:r>
              <a:rPr lang="fr-CA" err="1"/>
              <a:t>fairly</a:t>
            </a:r>
            <a:r>
              <a:rPr lang="fr-CA"/>
              <a:t> distribution of the </a:t>
            </a:r>
            <a:r>
              <a:rPr lang="fr-CA" err="1"/>
              <a:t>salary</a:t>
            </a:r>
            <a:r>
              <a:rPr lang="fr-CA"/>
              <a:t> for the Visible </a:t>
            </a:r>
            <a:r>
              <a:rPr lang="fr-CA" err="1"/>
              <a:t>minorities</a:t>
            </a:r>
            <a:r>
              <a:rPr lang="fr-CA"/>
              <a:t> group in </a:t>
            </a:r>
            <a:r>
              <a:rPr lang="fr-CA" err="1"/>
              <a:t>these</a:t>
            </a:r>
            <a:r>
              <a:rPr lang="fr-CA"/>
              <a:t> 3 entreprises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1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C71E-431E-3648-8CFE-59DD27C9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97219"/>
            <a:ext cx="10515600" cy="2852737"/>
          </a:xfrm>
        </p:spPr>
        <p:txBody>
          <a:bodyPr anchor="ctr"/>
          <a:lstStyle/>
          <a:p>
            <a:pPr algn="ctr"/>
            <a:r>
              <a:rPr lang="en-US"/>
              <a:t>R Shiny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A1BAF-D69D-F245-AE2D-64563468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956"/>
            <a:ext cx="10515600" cy="1500187"/>
          </a:xfrm>
        </p:spPr>
        <p:txBody>
          <a:bodyPr/>
          <a:lstStyle/>
          <a:p>
            <a:pPr algn="ctr"/>
            <a:r>
              <a:rPr lang="en-US"/>
              <a:t>How R shiny was used to created an interactive dashboard for the client and provided additional information on the hiring and termination trends of the company and its sector.</a:t>
            </a:r>
          </a:p>
        </p:txBody>
      </p:sp>
    </p:spTree>
    <p:extLst>
      <p:ext uri="{BB962C8B-B14F-4D97-AF65-F5344CB8AC3E}">
        <p14:creationId xmlns:p14="http://schemas.microsoft.com/office/powerpoint/2010/main" val="389813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244-D065-4C4D-A0DA-E0114D2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0515AC-9946-42B9-9AA3-E02785FA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EBE723-D9F9-4553-92FF-B1C242E8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Employment Equity</vt:lpstr>
      <vt:lpstr>Encouraging trends</vt:lpstr>
      <vt:lpstr>But there is still work to be done</vt:lpstr>
      <vt:lpstr>What can employers do? (1/2)</vt:lpstr>
      <vt:lpstr>What can employers do? (2/2)</vt:lpstr>
      <vt:lpstr>What can employers do?</vt:lpstr>
      <vt:lpstr>Another example </vt:lpstr>
      <vt:lpstr>R Shiny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Equity</dc:title>
  <dc:creator>Yassine Sarifuddin</dc:creator>
  <cp:revision>1</cp:revision>
  <dcterms:created xsi:type="dcterms:W3CDTF">2022-02-06T02:38:50Z</dcterms:created>
  <dcterms:modified xsi:type="dcterms:W3CDTF">2022-02-06T16:49:00Z</dcterms:modified>
</cp:coreProperties>
</file>