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tif" ContentType="image/tiff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14240" y="6072120"/>
            <a:ext cx="7643880" cy="14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5" descr=""/>
          <p:cNvPicPr/>
          <p:nvPr/>
        </p:nvPicPr>
        <p:blipFill>
          <a:blip r:embed="rId2"/>
          <a:stretch/>
        </p:blipFill>
        <p:spPr>
          <a:xfrm>
            <a:off x="714240" y="6299280"/>
            <a:ext cx="2923920" cy="275760"/>
          </a:xfrm>
          <a:prstGeom prst="rect">
            <a:avLst/>
          </a:prstGeom>
          <a:ln w="12600">
            <a:noFill/>
          </a:ln>
        </p:spPr>
      </p:pic>
      <p:pic>
        <p:nvPicPr>
          <p:cNvPr id="2" name="Picture 6" descr=""/>
          <p:cNvPicPr/>
          <p:nvPr/>
        </p:nvPicPr>
        <p:blipFill>
          <a:blip r:embed="rId3"/>
          <a:stretch/>
        </p:blipFill>
        <p:spPr>
          <a:xfrm>
            <a:off x="8128080" y="6207120"/>
            <a:ext cx="248760" cy="329760"/>
          </a:xfrm>
          <a:prstGeom prst="rect">
            <a:avLst/>
          </a:prstGeom>
          <a:ln w="126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85800" y="1449360"/>
            <a:ext cx="7772040" cy="21506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ts val="7500"/>
              </a:lnSpc>
            </a:pPr>
            <a:r>
              <a:rPr b="0" lang="en-US" sz="7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Title Text</a:t>
            </a:r>
            <a:endParaRPr b="0" lang="en-US" sz="7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Body Level One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 algn="ctr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Body Level Two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 algn="ctr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Body Level Three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 algn="ctr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Body Level Four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 algn="ctr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Body Level Five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4419720" y="6172200"/>
            <a:ext cx="2133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endParaRPr b="0" lang="en-US" sz="2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714240" y="6072120"/>
            <a:ext cx="7643880" cy="14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5" descr=""/>
          <p:cNvPicPr/>
          <p:nvPr/>
        </p:nvPicPr>
        <p:blipFill>
          <a:blip r:embed="rId2"/>
          <a:stretch/>
        </p:blipFill>
        <p:spPr>
          <a:xfrm>
            <a:off x="714240" y="6299280"/>
            <a:ext cx="2923920" cy="275760"/>
          </a:xfrm>
          <a:prstGeom prst="rect">
            <a:avLst/>
          </a:prstGeom>
          <a:ln w="12600">
            <a:noFill/>
          </a:ln>
        </p:spPr>
      </p:pic>
      <p:pic>
        <p:nvPicPr>
          <p:cNvPr id="44" name="Picture 6" descr=""/>
          <p:cNvPicPr/>
          <p:nvPr/>
        </p:nvPicPr>
        <p:blipFill>
          <a:blip r:embed="rId3"/>
          <a:stretch/>
        </p:blipFill>
        <p:spPr>
          <a:xfrm>
            <a:off x="8128080" y="6207120"/>
            <a:ext cx="248760" cy="329760"/>
          </a:xfrm>
          <a:prstGeom prst="rect">
            <a:avLst/>
          </a:prstGeom>
          <a:ln w="12600">
            <a:noFill/>
          </a:ln>
        </p:spPr>
      </p:pic>
      <p:pic>
        <p:nvPicPr>
          <p:cNvPr id="45" name="Content Placeholder 9" descr=""/>
          <p:cNvPicPr/>
          <p:nvPr/>
        </p:nvPicPr>
        <p:blipFill>
          <a:blip r:embed="rId4"/>
          <a:stretch/>
        </p:blipFill>
        <p:spPr>
          <a:xfrm>
            <a:off x="3537000" y="4713480"/>
            <a:ext cx="2070000" cy="560880"/>
          </a:xfrm>
          <a:prstGeom prst="rect">
            <a:avLst/>
          </a:prstGeom>
          <a:ln w="12600">
            <a:noFill/>
          </a:ln>
        </p:spPr>
      </p:pic>
      <p:pic>
        <p:nvPicPr>
          <p:cNvPr id="46" name="Content Placeholder 12" descr=""/>
          <p:cNvPicPr/>
          <p:nvPr/>
        </p:nvPicPr>
        <p:blipFill>
          <a:blip r:embed="rId5"/>
          <a:stretch/>
        </p:blipFill>
        <p:spPr>
          <a:xfrm>
            <a:off x="3523680" y="1448640"/>
            <a:ext cx="2096640" cy="2775240"/>
          </a:xfrm>
          <a:prstGeom prst="rect">
            <a:avLst/>
          </a:prstGeom>
          <a:ln w="12600"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sldNum"/>
          </p:nvPr>
        </p:nvSpPr>
        <p:spPr>
          <a:xfrm>
            <a:off x="4419720" y="6172200"/>
            <a:ext cx="2133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endParaRPr b="0" lang="en-US" sz="2400" spc="-1" strike="noStrike">
              <a:latin typeface="Nimbus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1449360"/>
            <a:ext cx="7772040" cy="2150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Autofit/>
          </a:bodyPr>
          <a:p>
            <a:pPr algn="ctr">
              <a:lnSpc>
                <a:spcPts val="5100"/>
              </a:lnSpc>
            </a:pPr>
            <a:r>
              <a:rPr b="0" lang="en-US" sz="5180" spc="-1" strike="noStrike">
                <a:solidFill>
                  <a:srgbClr val="000000"/>
                </a:solidFill>
                <a:latin typeface="Arial Black"/>
                <a:ea typeface="Arial Black"/>
              </a:rPr>
              <a:t>1DV508</a:t>
            </a:r>
            <a:br/>
            <a:br/>
            <a:r>
              <a:rPr b="0" lang="en-US" sz="5180" spc="-1" strike="noStrike">
                <a:solidFill>
                  <a:srgbClr val="000000"/>
                </a:solidFill>
                <a:latin typeface="Arial Black"/>
                <a:ea typeface="Arial Black"/>
              </a:rPr>
              <a:t>Group Nine</a:t>
            </a:r>
            <a:endParaRPr b="0" lang="en-US" sz="5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335960" y="3640680"/>
            <a:ext cx="6400440" cy="1752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Autofit/>
          </a:bodyPr>
          <a:p>
            <a:pPr algn="ctr">
              <a:lnSpc>
                <a:spcPts val="2801"/>
              </a:lnSpc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2801"/>
              </a:lnSpc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2801"/>
              </a:lnSpc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50160" y="814320"/>
            <a:ext cx="7772040" cy="2150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Autofit/>
          </a:bodyPr>
          <a:p>
            <a:pPr algn="ctr">
              <a:lnSpc>
                <a:spcPts val="5301"/>
              </a:lnSpc>
            </a:pPr>
            <a:r>
              <a:rPr b="0" lang="en-US" sz="5330" spc="-1" strike="noStrike">
                <a:solidFill>
                  <a:srgbClr val="000000"/>
                </a:solidFill>
                <a:latin typeface="Arial Black"/>
                <a:ea typeface="Arial Black"/>
              </a:rPr>
              <a:t>Article 13</a:t>
            </a:r>
            <a:br/>
            <a:endParaRPr b="0" lang="en-US" sz="53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35960" y="3640680"/>
            <a:ext cx="6400440" cy="1752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Autofit/>
          </a:bodyPr>
          <a:p>
            <a:pPr algn="ctr">
              <a:lnSpc>
                <a:spcPts val="2801"/>
              </a:lnSpc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2801"/>
              </a:lnSpc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2801"/>
              </a:lnSpc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0" name="Image" descr=""/>
          <p:cNvPicPr/>
          <p:nvPr/>
        </p:nvPicPr>
        <p:blipFill>
          <a:blip r:embed="rId1"/>
          <a:stretch/>
        </p:blipFill>
        <p:spPr>
          <a:xfrm>
            <a:off x="2204280" y="2103120"/>
            <a:ext cx="4735080" cy="26514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confusedGuy.png" descr=""/>
          <p:cNvPicPr/>
          <p:nvPr/>
        </p:nvPicPr>
        <p:blipFill>
          <a:blip r:embed="rId1"/>
          <a:stretch/>
        </p:blipFill>
        <p:spPr>
          <a:xfrm>
            <a:off x="1259640" y="87120"/>
            <a:ext cx="6370560" cy="56685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HappyGuy.png" descr=""/>
          <p:cNvPicPr/>
          <p:nvPr/>
        </p:nvPicPr>
        <p:blipFill>
          <a:blip r:embed="rId1"/>
          <a:stretch/>
        </p:blipFill>
        <p:spPr>
          <a:xfrm>
            <a:off x="1110600" y="439560"/>
            <a:ext cx="6922440" cy="51897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286000" y="640080"/>
            <a:ext cx="4297680" cy="64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4400" spc="-1" strike="noStrike">
                <a:latin typeface="Nimbus Sans"/>
              </a:rPr>
              <a:t>Design</a:t>
            </a:r>
            <a:endParaRPr b="1" lang="en-US" sz="4400" spc="-1" strike="noStrike">
              <a:latin typeface="Nimbus Sans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377440" y="1475640"/>
            <a:ext cx="4114440" cy="410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286000" y="640440"/>
            <a:ext cx="4297680" cy="64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4400" spc="-1" strike="noStrike">
                <a:latin typeface="Nimbus Sans"/>
              </a:rPr>
              <a:t>Design</a:t>
            </a:r>
            <a:endParaRPr b="1" lang="en-US" sz="4400" spc="-1" strike="noStrike">
              <a:latin typeface="Nimbus Sans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47120" y="1645920"/>
            <a:ext cx="8239680" cy="383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1449360"/>
            <a:ext cx="7772040" cy="215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e000"/>
      </a:accent1>
      <a:accent2>
        <a:srgbClr val="b71234"/>
      </a:accent2>
      <a:accent3>
        <a:srgbClr val="557630"/>
      </a:accent3>
      <a:accent4>
        <a:srgbClr val="006983"/>
      </a:accent4>
      <a:accent5>
        <a:srgbClr val="928b81"/>
      </a:accent5>
      <a:accent6>
        <a:srgbClr val="c55e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e000"/>
      </a:accent1>
      <a:accent2>
        <a:srgbClr val="b71234"/>
      </a:accent2>
      <a:accent3>
        <a:srgbClr val="557630"/>
      </a:accent3>
      <a:accent4>
        <a:srgbClr val="006983"/>
      </a:accent4>
      <a:accent5>
        <a:srgbClr val="928b81"/>
      </a:accent5>
      <a:accent6>
        <a:srgbClr val="c55e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LibreOffice/6.2.4.2.0$Linux_X86_64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2019-06-01T18:39:29Z</dcterms:modified>
  <cp:revision>1</cp:revision>
  <dc:subject/>
  <dc:title/>
</cp:coreProperties>
</file>