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5" r:id="rId5"/>
    <p:sldId id="266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66" d="100"/>
          <a:sy n="66" d="100"/>
        </p:scale>
        <p:origin x="1280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M-007/DS_ASS/blob/4be7759bf999a82267036d93d90317ce7d297960/AssNo03_Q2(Anova).ipynb" TargetMode="External"/><Relationship Id="rId2" Type="http://schemas.openxmlformats.org/officeDocument/2006/relationships/hyperlink" Target="https://github.com/CM-007/DS_ASS/blob/ffee888d7dfb4d8b91b332496877b8c689cfa896/AssNo_03_Q1_Hypothesis_Test.ipynb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CM-007/DS_ASS/blob/e60233fdaac40d7a3d5496e69ba16a533d12a49e/AssNo03_Q4(Chi_square).ipynb" TargetMode="External"/><Relationship Id="rId4" Type="http://schemas.openxmlformats.org/officeDocument/2006/relationships/hyperlink" Target="https://github.com/CM-007/DS_ASS/blob/564ae58736049480dccbf1eea02a1c758dd1a862/AssNO_03_Q03_Chi_square.ipyn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/>
              <a:t>Cutlets.mtw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800" dirty="0"/>
              <a:t>  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/>
              <a:t>LabTAT.mtw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CustomerOrderForm.mtw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A5CD7F-B96B-BBDC-4DED-AA09D2938EB7}"/>
              </a:ext>
            </a:extLst>
          </p:cNvPr>
          <p:cNvSpPr txBox="1"/>
          <p:nvPr/>
        </p:nvSpPr>
        <p:spPr>
          <a:xfrm>
            <a:off x="211756" y="144380"/>
            <a:ext cx="9057371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500" dirty="0">
                <a:highlight>
                  <a:srgbClr val="FFFF00"/>
                </a:highlight>
              </a:rPr>
              <a:t>Q1:Ans:-</a:t>
            </a:r>
          </a:p>
          <a:p>
            <a:pPr algn="l"/>
            <a:r>
              <a:rPr lang="en-IN" sz="1500" b="0" i="0" dirty="0">
                <a:effectLst/>
                <a:latin typeface="-apple-system"/>
              </a:rPr>
              <a:t>Assume Null </a:t>
            </a:r>
            <a:r>
              <a:rPr lang="en-IN" sz="1500" b="0" i="0" dirty="0" err="1">
                <a:effectLst/>
                <a:latin typeface="-apple-system"/>
              </a:rPr>
              <a:t>hyposthesis</a:t>
            </a:r>
            <a:r>
              <a:rPr lang="en-IN" sz="1500" b="0" i="0" dirty="0">
                <a:effectLst/>
                <a:latin typeface="-apple-system"/>
              </a:rPr>
              <a:t> as Ho: μ1 = μ2 (There is no difference in diameters of cutlets between two units).</a:t>
            </a:r>
          </a:p>
          <a:p>
            <a:pPr algn="l"/>
            <a:r>
              <a:rPr lang="en-IN" sz="1500" b="0" i="0" dirty="0">
                <a:effectLst/>
                <a:latin typeface="-apple-system"/>
              </a:rPr>
              <a:t>Thus Alternate hypothesis as Ha: μ1 ≠ μ2 (There is significant difference in diameters of cutlets between two units)</a:t>
            </a:r>
          </a:p>
          <a:p>
            <a:pPr algn="l"/>
            <a:r>
              <a:rPr lang="en-IN" sz="1500" b="0" i="0" dirty="0">
                <a:effectLst/>
                <a:latin typeface="-apple-system"/>
              </a:rPr>
              <a:t>2 Sample 2 Tail Test</a:t>
            </a:r>
            <a:endParaRPr lang="en-IN" sz="1500" dirty="0">
              <a:latin typeface="-apple-system"/>
            </a:endParaRPr>
          </a:p>
          <a:p>
            <a:pPr algn="l"/>
            <a:r>
              <a:rPr lang="en-IN" sz="1500" b="0" i="0" dirty="0">
                <a:effectLst/>
                <a:latin typeface="-apple-system"/>
                <a:hlinkClick r:id="rId2"/>
              </a:rPr>
              <a:t>https://github.com/CM-007/DS_ASS/blob/ffee888d7dfb4d8b91b332496877b8c689cfa896/AssNo_03_Q1_Hypothesis_Test.ipynb</a:t>
            </a:r>
            <a:endParaRPr lang="en-IN" sz="1500" b="0" i="0" dirty="0">
              <a:effectLst/>
              <a:latin typeface="-apple-system"/>
            </a:endParaRPr>
          </a:p>
          <a:p>
            <a:endParaRPr lang="en-IN" sz="1500" dirty="0">
              <a:highlight>
                <a:srgbClr val="FFFF00"/>
              </a:highlight>
            </a:endParaRPr>
          </a:p>
          <a:p>
            <a:endParaRPr lang="en-IN" sz="1500" dirty="0">
              <a:highlight>
                <a:srgbClr val="FFFF00"/>
              </a:highlight>
            </a:endParaRPr>
          </a:p>
          <a:p>
            <a:pPr algn="l"/>
            <a:r>
              <a:rPr lang="en-IN" sz="1500" dirty="0">
                <a:highlight>
                  <a:srgbClr val="FFFF00"/>
                </a:highlight>
              </a:rPr>
              <a:t>Q2:Ans:-</a:t>
            </a:r>
            <a:r>
              <a:rPr lang="en-IN" sz="1500" b="0" i="0" dirty="0">
                <a:effectLst/>
                <a:latin typeface="-apple-system"/>
              </a:rPr>
              <a:t> </a:t>
            </a:r>
          </a:p>
          <a:p>
            <a:pPr algn="l"/>
            <a:r>
              <a:rPr lang="en-IN" sz="1500" b="0" i="0" dirty="0">
                <a:effectLst/>
                <a:latin typeface="-apple-system"/>
              </a:rPr>
              <a:t>Assume Null </a:t>
            </a:r>
            <a:r>
              <a:rPr lang="en-IN" sz="1500" b="0" i="0" dirty="0" err="1">
                <a:effectLst/>
                <a:latin typeface="-apple-system"/>
              </a:rPr>
              <a:t>hyposthesis</a:t>
            </a:r>
            <a:r>
              <a:rPr lang="en-IN" sz="1500" b="0" i="0" dirty="0">
                <a:effectLst/>
                <a:latin typeface="-apple-system"/>
              </a:rPr>
              <a:t> as Ho: μ1 = μ2 =μ3=μ4 ,</a:t>
            </a:r>
          </a:p>
          <a:p>
            <a:pPr algn="l"/>
            <a:r>
              <a:rPr lang="en-IN" sz="1500" b="0" i="0" dirty="0">
                <a:effectLst/>
                <a:latin typeface="-apple-system"/>
              </a:rPr>
              <a:t>Thus Alternate hypothesis as Ha: One of them are different.</a:t>
            </a:r>
          </a:p>
          <a:p>
            <a:pPr algn="l"/>
            <a:r>
              <a:rPr lang="en-IN" sz="1500" dirty="0"/>
              <a:t>One way </a:t>
            </a:r>
            <a:r>
              <a:rPr lang="en-IN" sz="1500" dirty="0" err="1"/>
              <a:t>Anova</a:t>
            </a:r>
            <a:r>
              <a:rPr lang="en-IN" sz="1500" dirty="0"/>
              <a:t> Test. </a:t>
            </a:r>
          </a:p>
          <a:p>
            <a:r>
              <a:rPr lang="en-IN" sz="1500" dirty="0">
                <a:hlinkClick r:id="rId3"/>
              </a:rPr>
              <a:t>https://github.com/CM-007/DS_ASS/blob/4be7759bf999a82267036d93d90317ce7d297960/AssNo03_Q2(Anova).ipynb</a:t>
            </a:r>
            <a:endParaRPr lang="en-IN" sz="1500" dirty="0"/>
          </a:p>
          <a:p>
            <a:endParaRPr lang="en-IN" sz="1500" dirty="0">
              <a:highlight>
                <a:srgbClr val="FFFF00"/>
              </a:highlight>
            </a:endParaRPr>
          </a:p>
          <a:p>
            <a:r>
              <a:rPr lang="en-IN" sz="1500" dirty="0">
                <a:highlight>
                  <a:srgbClr val="FFFF00"/>
                </a:highlight>
              </a:rPr>
              <a:t>Q3:Ans:-</a:t>
            </a:r>
          </a:p>
          <a:p>
            <a:pPr algn="l"/>
            <a:r>
              <a:rPr lang="en-IN" sz="1500" b="0" i="0" dirty="0">
                <a:effectLst/>
                <a:latin typeface="-apple-system"/>
              </a:rPr>
              <a:t>Assume Null </a:t>
            </a:r>
            <a:r>
              <a:rPr lang="en-IN" sz="1500" b="0" i="0" dirty="0" err="1">
                <a:effectLst/>
                <a:latin typeface="-apple-system"/>
              </a:rPr>
              <a:t>hyposthesis</a:t>
            </a:r>
            <a:r>
              <a:rPr lang="en-IN" sz="1500" b="0" i="0" dirty="0">
                <a:effectLst/>
                <a:latin typeface="-apple-system"/>
              </a:rPr>
              <a:t> as Ho: Both are </a:t>
            </a:r>
            <a:r>
              <a:rPr lang="en-IN" sz="1500" dirty="0" err="1">
                <a:latin typeface="-apple-system"/>
              </a:rPr>
              <a:t>Independant</a:t>
            </a:r>
            <a:r>
              <a:rPr lang="en-IN" sz="1500" b="0" i="0" dirty="0">
                <a:effectLst/>
                <a:latin typeface="-apple-system"/>
              </a:rPr>
              <a:t>,</a:t>
            </a:r>
          </a:p>
          <a:p>
            <a:pPr algn="l"/>
            <a:r>
              <a:rPr lang="en-IN" sz="1500" b="0" i="0" dirty="0">
                <a:effectLst/>
                <a:latin typeface="-apple-system"/>
              </a:rPr>
              <a:t>Thus Alternate hypothesis as Ha: Both are Dependant.</a:t>
            </a:r>
            <a:endParaRPr lang="en-IN" sz="1500" dirty="0"/>
          </a:p>
          <a:p>
            <a:r>
              <a:rPr lang="en-IN" sz="1500" dirty="0"/>
              <a:t>Chi square Test</a:t>
            </a:r>
          </a:p>
          <a:p>
            <a:r>
              <a:rPr lang="en-IN" sz="1500" dirty="0">
                <a:hlinkClick r:id="rId4"/>
              </a:rPr>
              <a:t>https://github.com/CM-007/DS_ASS/blob/564ae58736049480dccbf1eea02a1c758dd1a862/AssNO_03_Q03_Chi_square.ipynb</a:t>
            </a:r>
            <a:endParaRPr lang="en-IN" sz="1500" dirty="0"/>
          </a:p>
          <a:p>
            <a:endParaRPr lang="en-IN" sz="1500" dirty="0"/>
          </a:p>
          <a:p>
            <a:r>
              <a:rPr lang="en-IN" sz="1500" dirty="0">
                <a:highlight>
                  <a:srgbClr val="FFFF00"/>
                </a:highlight>
              </a:rPr>
              <a:t>Q4:Ans:-</a:t>
            </a:r>
          </a:p>
          <a:p>
            <a:pPr algn="l"/>
            <a:r>
              <a:rPr lang="en-IN" sz="1500" b="0" i="0" dirty="0">
                <a:effectLst/>
                <a:latin typeface="-apple-system"/>
              </a:rPr>
              <a:t>Assume Null </a:t>
            </a:r>
            <a:r>
              <a:rPr lang="en-IN" sz="1500" b="0" i="0" dirty="0" err="1">
                <a:effectLst/>
                <a:latin typeface="-apple-system"/>
              </a:rPr>
              <a:t>hyposthesis</a:t>
            </a:r>
            <a:r>
              <a:rPr lang="en-IN" sz="1500" b="0" i="0" dirty="0">
                <a:effectLst/>
                <a:latin typeface="-apple-system"/>
              </a:rPr>
              <a:t> as Ho: Both are </a:t>
            </a:r>
            <a:r>
              <a:rPr lang="en-IN" sz="1500" dirty="0" err="1">
                <a:latin typeface="-apple-system"/>
              </a:rPr>
              <a:t>Independant</a:t>
            </a:r>
            <a:r>
              <a:rPr lang="en-IN" sz="1500" b="0" i="0" dirty="0">
                <a:effectLst/>
                <a:latin typeface="-apple-system"/>
              </a:rPr>
              <a:t>,</a:t>
            </a:r>
          </a:p>
          <a:p>
            <a:pPr algn="l"/>
            <a:r>
              <a:rPr lang="en-IN" sz="1500" b="0" i="0" dirty="0">
                <a:effectLst/>
                <a:latin typeface="-apple-system"/>
              </a:rPr>
              <a:t>Thus Alternate hypothesis as Ha: Both are Dependant.</a:t>
            </a:r>
            <a:endParaRPr lang="en-IN" sz="1500" dirty="0"/>
          </a:p>
          <a:p>
            <a:r>
              <a:rPr lang="en-IN" sz="1500"/>
              <a:t>Chi square Test</a:t>
            </a:r>
            <a:endParaRPr lang="en-IN" sz="1500" dirty="0"/>
          </a:p>
          <a:p>
            <a:r>
              <a:rPr lang="en-IN" sz="1500" dirty="0">
                <a:hlinkClick r:id="rId5"/>
              </a:rPr>
              <a:t>https://github.com/CM-007/DS_ASS/blob/e60233fdaac40d7a3d5496e69ba16a533d12a49e/AssNo03_Q4(Chi_square).ipynb</a:t>
            </a:r>
            <a:endParaRPr lang="en-IN" sz="1500" dirty="0"/>
          </a:p>
          <a:p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2221260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511</Words>
  <Application>Microsoft Office PowerPoint</Application>
  <PresentationFormat>On-screen Show (4:3)</PresentationFormat>
  <Paragraphs>65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-apple-system</vt:lpstr>
      <vt:lpstr>Arial</vt:lpstr>
      <vt:lpstr>Calibri</vt:lpstr>
      <vt:lpstr>Office Theme</vt:lpstr>
      <vt:lpstr>Hypothesis Testing Exercise</vt:lpstr>
      <vt:lpstr>Hypothesis Testing Exercise</vt:lpstr>
      <vt:lpstr>Hypothesis Testing Exercise</vt:lpstr>
      <vt:lpstr>Hypothesis Testing Exercise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Chetan More</cp:lastModifiedBy>
  <cp:revision>6</cp:revision>
  <dcterms:created xsi:type="dcterms:W3CDTF">2015-11-14T12:07:48Z</dcterms:created>
  <dcterms:modified xsi:type="dcterms:W3CDTF">2023-09-03T16:10:24Z</dcterms:modified>
</cp:coreProperties>
</file>