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8C27C-4D6B-4DF4-A3D6-47DABCE18F53}" v="36" dt="2023-02-02T13:06:13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Rainho" userId="0ee73563173f4c7b" providerId="LiveId" clId="{E168C27C-4D6B-4DF4-A3D6-47DABCE18F53}"/>
    <pc:docChg chg="undo custSel addSld delSld modSld">
      <pc:chgData name="Pedro Rainho" userId="0ee73563173f4c7b" providerId="LiveId" clId="{E168C27C-4D6B-4DF4-A3D6-47DABCE18F53}" dt="2023-02-02T13:09:16.990" v="537" actId="1076"/>
      <pc:docMkLst>
        <pc:docMk/>
      </pc:docMkLst>
      <pc:sldChg chg="modSp mod modTransition">
        <pc:chgData name="Pedro Rainho" userId="0ee73563173f4c7b" providerId="LiveId" clId="{E168C27C-4D6B-4DF4-A3D6-47DABCE18F53}" dt="2023-02-02T13:03:57.327" v="487"/>
        <pc:sldMkLst>
          <pc:docMk/>
          <pc:sldMk cId="3748606519" sldId="256"/>
        </pc:sldMkLst>
        <pc:spChg chg="mod">
          <ac:chgData name="Pedro Rainho" userId="0ee73563173f4c7b" providerId="LiveId" clId="{E168C27C-4D6B-4DF4-A3D6-47DABCE18F53}" dt="2023-02-02T13:03:57.327" v="487"/>
          <ac:spMkLst>
            <pc:docMk/>
            <pc:sldMk cId="3748606519" sldId="256"/>
            <ac:spMk id="2" creationId="{566B9094-6A48-998A-BC14-564DBB6281AB}"/>
          </ac:spMkLst>
        </pc:spChg>
        <pc:spChg chg="mod">
          <ac:chgData name="Pedro Rainho" userId="0ee73563173f4c7b" providerId="LiveId" clId="{E168C27C-4D6B-4DF4-A3D6-47DABCE18F53}" dt="2023-02-02T13:03:57.327" v="487"/>
          <ac:spMkLst>
            <pc:docMk/>
            <pc:sldMk cId="3748606519" sldId="256"/>
            <ac:spMk id="3" creationId="{021B24D9-F84D-B10B-D647-2F2920DCAE64}"/>
          </ac:spMkLst>
        </pc:spChg>
        <pc:picChg chg="mod">
          <ac:chgData name="Pedro Rainho" userId="0ee73563173f4c7b" providerId="LiveId" clId="{E168C27C-4D6B-4DF4-A3D6-47DABCE18F53}" dt="2023-02-02T12:31:37.764" v="75" actId="1076"/>
          <ac:picMkLst>
            <pc:docMk/>
            <pc:sldMk cId="3748606519" sldId="256"/>
            <ac:picMk id="5" creationId="{D5F47CAA-E1DE-277C-32D7-0B673E734CA5}"/>
          </ac:picMkLst>
        </pc:picChg>
      </pc:sldChg>
      <pc:sldChg chg="addSp delSp modSp mod modTransition">
        <pc:chgData name="Pedro Rainho" userId="0ee73563173f4c7b" providerId="LiveId" clId="{E168C27C-4D6B-4DF4-A3D6-47DABCE18F53}" dt="2023-02-02T13:03:57.327" v="487"/>
        <pc:sldMkLst>
          <pc:docMk/>
          <pc:sldMk cId="621702636" sldId="257"/>
        </pc:sldMkLst>
        <pc:spChg chg="mod">
          <ac:chgData name="Pedro Rainho" userId="0ee73563173f4c7b" providerId="LiveId" clId="{E168C27C-4D6B-4DF4-A3D6-47DABCE18F53}" dt="2023-02-02T13:03:57.327" v="487"/>
          <ac:spMkLst>
            <pc:docMk/>
            <pc:sldMk cId="621702636" sldId="257"/>
            <ac:spMk id="2" creationId="{3069D946-9337-0185-2464-7C1308BBE34D}"/>
          </ac:spMkLst>
        </pc:spChg>
        <pc:spChg chg="add del mod">
          <ac:chgData name="Pedro Rainho" userId="0ee73563173f4c7b" providerId="LiveId" clId="{E168C27C-4D6B-4DF4-A3D6-47DABCE18F53}" dt="2023-02-02T12:30:18.107" v="53"/>
          <ac:spMkLst>
            <pc:docMk/>
            <pc:sldMk cId="621702636" sldId="257"/>
            <ac:spMk id="3" creationId="{8E4EA720-C41C-A870-2D95-01DD7F49448E}"/>
          </ac:spMkLst>
        </pc:spChg>
        <pc:spChg chg="add del mod">
          <ac:chgData name="Pedro Rainho" userId="0ee73563173f4c7b" providerId="LiveId" clId="{E168C27C-4D6B-4DF4-A3D6-47DABCE18F53}" dt="2023-02-02T12:30:11.801" v="51"/>
          <ac:spMkLst>
            <pc:docMk/>
            <pc:sldMk cId="621702636" sldId="257"/>
            <ac:spMk id="4" creationId="{673E191F-CBDC-D9EE-8946-9F98EF34E8EA}"/>
          </ac:spMkLst>
        </pc:spChg>
        <pc:spChg chg="add mod">
          <ac:chgData name="Pedro Rainho" userId="0ee73563173f4c7b" providerId="LiveId" clId="{E168C27C-4D6B-4DF4-A3D6-47DABCE18F53}" dt="2023-02-02T12:30:59.822" v="63" actId="115"/>
          <ac:spMkLst>
            <pc:docMk/>
            <pc:sldMk cId="621702636" sldId="257"/>
            <ac:spMk id="5" creationId="{B0E4BCEE-E042-2C5A-E493-9C32AFFE2C88}"/>
          </ac:spMkLst>
        </pc:spChg>
      </pc:sldChg>
      <pc:sldChg chg="modSp new mod modTransition">
        <pc:chgData name="Pedro Rainho" userId="0ee73563173f4c7b" providerId="LiveId" clId="{E168C27C-4D6B-4DF4-A3D6-47DABCE18F53}" dt="2023-02-02T13:03:49.001" v="485" actId="1076"/>
        <pc:sldMkLst>
          <pc:docMk/>
          <pc:sldMk cId="310185815" sldId="258"/>
        </pc:sldMkLst>
        <pc:spChg chg="mod">
          <ac:chgData name="Pedro Rainho" userId="0ee73563173f4c7b" providerId="LiveId" clId="{E168C27C-4D6B-4DF4-A3D6-47DABCE18F53}" dt="2023-02-02T13:03:49.001" v="485" actId="1076"/>
          <ac:spMkLst>
            <pc:docMk/>
            <pc:sldMk cId="310185815" sldId="258"/>
            <ac:spMk id="2" creationId="{48A34CD4-259F-8E52-0AFE-3A82660F112D}"/>
          </ac:spMkLst>
        </pc:spChg>
        <pc:spChg chg="mod">
          <ac:chgData name="Pedro Rainho" userId="0ee73563173f4c7b" providerId="LiveId" clId="{E168C27C-4D6B-4DF4-A3D6-47DABCE18F53}" dt="2023-02-02T13:03:43.930" v="484" actId="1076"/>
          <ac:spMkLst>
            <pc:docMk/>
            <pc:sldMk cId="310185815" sldId="258"/>
            <ac:spMk id="3" creationId="{01962F54-9AEE-35C6-4D4B-B9971A50E586}"/>
          </ac:spMkLst>
        </pc:spChg>
      </pc:sldChg>
      <pc:sldChg chg="addSp delSp modSp new mod modTransition setBg modClrScheme delDesignElem chgLayout">
        <pc:chgData name="Pedro Rainho" userId="0ee73563173f4c7b" providerId="LiveId" clId="{E168C27C-4D6B-4DF4-A3D6-47DABCE18F53}" dt="2023-02-02T13:07:23.190" v="529" actId="1076"/>
        <pc:sldMkLst>
          <pc:docMk/>
          <pc:sldMk cId="232513485" sldId="259"/>
        </pc:sldMkLst>
        <pc:spChg chg="mod ord">
          <ac:chgData name="Pedro Rainho" userId="0ee73563173f4c7b" providerId="LiveId" clId="{E168C27C-4D6B-4DF4-A3D6-47DABCE18F53}" dt="2023-02-02T13:07:23.190" v="529" actId="1076"/>
          <ac:spMkLst>
            <pc:docMk/>
            <pc:sldMk cId="232513485" sldId="259"/>
            <ac:spMk id="2" creationId="{CDA31F7D-5F00-67F3-99F7-12497E59FE99}"/>
          </ac:spMkLst>
        </pc:spChg>
        <pc:spChg chg="add del">
          <ac:chgData name="Pedro Rainho" userId="0ee73563173f4c7b" providerId="LiveId" clId="{E168C27C-4D6B-4DF4-A3D6-47DABCE18F53}" dt="2023-02-02T12:34:50.045" v="97" actId="931"/>
          <ac:spMkLst>
            <pc:docMk/>
            <pc:sldMk cId="232513485" sldId="259"/>
            <ac:spMk id="3" creationId="{1960AF06-FCBD-C3AF-AF12-17DC2FA16BA5}"/>
          </ac:spMkLst>
        </pc:spChg>
        <pc:spChg chg="add del mod">
          <ac:chgData name="Pedro Rainho" userId="0ee73563173f4c7b" providerId="LiveId" clId="{E168C27C-4D6B-4DF4-A3D6-47DABCE18F53}" dt="2023-02-02T12:36:15.825" v="102" actId="931"/>
          <ac:spMkLst>
            <pc:docMk/>
            <pc:sldMk cId="232513485" sldId="259"/>
            <ac:spMk id="8" creationId="{3E791754-2064-C868-7BC7-894432AE84CC}"/>
          </ac:spMkLst>
        </pc:spChg>
        <pc:spChg chg="add mod ord">
          <ac:chgData name="Pedro Rainho" userId="0ee73563173f4c7b" providerId="LiveId" clId="{E168C27C-4D6B-4DF4-A3D6-47DABCE18F53}" dt="2023-02-02T13:07:19.427" v="528" actId="1076"/>
          <ac:spMkLst>
            <pc:docMk/>
            <pc:sldMk cId="232513485" sldId="259"/>
            <ac:spMk id="11" creationId="{D381FB51-8F85-5F27-FA6B-29FFFC37845A}"/>
          </ac:spMkLst>
        </pc:spChg>
        <pc:spChg chg="add del">
          <ac:chgData name="Pedro Rainho" userId="0ee73563173f4c7b" providerId="LiveId" clId="{E168C27C-4D6B-4DF4-A3D6-47DABCE18F53}" dt="2023-02-02T12:39:41.691" v="140"/>
          <ac:spMkLst>
            <pc:docMk/>
            <pc:sldMk cId="232513485" sldId="259"/>
            <ac:spMk id="12" creationId="{750E58C4-D33F-6265-7E64-376470565994}"/>
          </ac:spMkLst>
        </pc:spChg>
        <pc:spChg chg="add del">
          <ac:chgData name="Pedro Rainho" userId="0ee73563173f4c7b" providerId="LiveId" clId="{E168C27C-4D6B-4DF4-A3D6-47DABCE18F53}" dt="2023-02-02T12:39:46.118" v="142"/>
          <ac:spMkLst>
            <pc:docMk/>
            <pc:sldMk cId="232513485" sldId="259"/>
            <ac:spMk id="13" creationId="{24552EE4-0725-410B-E299-D75AC051DF3B}"/>
          </ac:spMkLst>
        </pc:spChg>
        <pc:spChg chg="add del mod">
          <ac:chgData name="Pedro Rainho" userId="0ee73563173f4c7b" providerId="LiveId" clId="{E168C27C-4D6B-4DF4-A3D6-47DABCE18F53}" dt="2023-02-02T12:36:52.985" v="110" actId="26606"/>
          <ac:spMkLst>
            <pc:docMk/>
            <pc:sldMk cId="232513485" sldId="259"/>
            <ac:spMk id="14" creationId="{53C9F053-4D76-4575-72CA-409096097A68}"/>
          </ac:spMkLst>
        </pc:spChg>
        <pc:spChg chg="add del">
          <ac:chgData name="Pedro Rainho" userId="0ee73563173f4c7b" providerId="LiveId" clId="{E168C27C-4D6B-4DF4-A3D6-47DABCE18F53}" dt="2023-02-02T13:04:11.716" v="489" actId="26606"/>
          <ac:spMkLst>
            <pc:docMk/>
            <pc:sldMk cId="232513485" sldId="259"/>
            <ac:spMk id="15" creationId="{5B6D324E-2D03-4162-AF1E-D5E32234E254}"/>
          </ac:spMkLst>
        </pc:spChg>
        <pc:spChg chg="add del">
          <ac:chgData name="Pedro Rainho" userId="0ee73563173f4c7b" providerId="LiveId" clId="{E168C27C-4D6B-4DF4-A3D6-47DABCE18F53}" dt="2023-02-02T12:38:48.689" v="119" actId="26606"/>
          <ac:spMkLst>
            <pc:docMk/>
            <pc:sldMk cId="232513485" sldId="259"/>
            <ac:spMk id="16" creationId="{6FA0A1AD-DEE2-4598-8D3B-C1F65F315A79}"/>
          </ac:spMkLst>
        </pc:spChg>
        <pc:spChg chg="add del">
          <ac:chgData name="Pedro Rainho" userId="0ee73563173f4c7b" providerId="LiveId" clId="{E168C27C-4D6B-4DF4-A3D6-47DABCE18F53}" dt="2023-02-02T13:04:12.722" v="491" actId="26606"/>
          <ac:spMkLst>
            <pc:docMk/>
            <pc:sldMk cId="232513485" sldId="259"/>
            <ac:spMk id="17" creationId="{5B6D324E-2D03-4162-AF1E-D5E32234E254}"/>
          </ac:spMkLst>
        </pc:spChg>
        <pc:spChg chg="add del">
          <ac:chgData name="Pedro Rainho" userId="0ee73563173f4c7b" providerId="LiveId" clId="{E168C27C-4D6B-4DF4-A3D6-47DABCE18F53}" dt="2023-02-02T13:04:13.771" v="493" actId="26606"/>
          <ac:spMkLst>
            <pc:docMk/>
            <pc:sldMk cId="232513485" sldId="259"/>
            <ac:spMk id="19" creationId="{5B6D324E-2D03-4162-AF1E-D5E32234E254}"/>
          </ac:spMkLst>
        </pc:spChg>
        <pc:spChg chg="add del">
          <ac:chgData name="Pedro Rainho" userId="0ee73563173f4c7b" providerId="LiveId" clId="{E168C27C-4D6B-4DF4-A3D6-47DABCE18F53}" dt="2023-02-02T13:00:19.033" v="460"/>
          <ac:spMkLst>
            <pc:docMk/>
            <pc:sldMk cId="232513485" sldId="259"/>
            <ac:spMk id="21" creationId="{5D5E0904-721C-4D68-9EB8-1C9752E329A7}"/>
          </ac:spMkLst>
        </pc:spChg>
        <pc:spChg chg="add del">
          <ac:chgData name="Pedro Rainho" userId="0ee73563173f4c7b" providerId="LiveId" clId="{E168C27C-4D6B-4DF4-A3D6-47DABCE18F53}" dt="2023-02-02T13:04:15.042" v="495" actId="26606"/>
          <ac:spMkLst>
            <pc:docMk/>
            <pc:sldMk cId="232513485" sldId="259"/>
            <ac:spMk id="22" creationId="{5B6D324E-2D03-4162-AF1E-D5E32234E254}"/>
          </ac:spMkLst>
        </pc:spChg>
        <pc:spChg chg="add del">
          <ac:chgData name="Pedro Rainho" userId="0ee73563173f4c7b" providerId="LiveId" clId="{E168C27C-4D6B-4DF4-A3D6-47DABCE18F53}" dt="2023-02-02T13:00:19.033" v="460"/>
          <ac:spMkLst>
            <pc:docMk/>
            <pc:sldMk cId="232513485" sldId="259"/>
            <ac:spMk id="23" creationId="{B298ECBA-3258-45DF-8FD4-7581736BCCBC}"/>
          </ac:spMkLst>
        </pc:spChg>
        <pc:spChg chg="add del">
          <ac:chgData name="Pedro Rainho" userId="0ee73563173f4c7b" providerId="LiveId" clId="{E168C27C-4D6B-4DF4-A3D6-47DABCE18F53}" dt="2023-02-02T13:04:18.975" v="497" actId="26606"/>
          <ac:spMkLst>
            <pc:docMk/>
            <pc:sldMk cId="232513485" sldId="259"/>
            <ac:spMk id="24" creationId="{5B6D324E-2D03-4162-AF1E-D5E32234E254}"/>
          </ac:spMkLst>
        </pc:spChg>
        <pc:spChg chg="add del">
          <ac:chgData name="Pedro Rainho" userId="0ee73563173f4c7b" providerId="LiveId" clId="{E168C27C-4D6B-4DF4-A3D6-47DABCE18F53}" dt="2023-02-02T13:00:19.033" v="460"/>
          <ac:spMkLst>
            <pc:docMk/>
            <pc:sldMk cId="232513485" sldId="259"/>
            <ac:spMk id="25" creationId="{B62BF453-BD82-4B90-9FE7-51703133806E}"/>
          </ac:spMkLst>
        </pc:spChg>
        <pc:spChg chg="add">
          <ac:chgData name="Pedro Rainho" userId="0ee73563173f4c7b" providerId="LiveId" clId="{E168C27C-4D6B-4DF4-A3D6-47DABCE18F53}" dt="2023-02-02T13:04:18.981" v="498" actId="26606"/>
          <ac:spMkLst>
            <pc:docMk/>
            <pc:sldMk cId="232513485" sldId="259"/>
            <ac:spMk id="26" creationId="{6FA0A1AD-DEE2-4598-8D3B-C1F65F315A79}"/>
          </ac:spMkLst>
        </pc:spChg>
        <pc:spChg chg="add del">
          <ac:chgData name="Pedro Rainho" userId="0ee73563173f4c7b" providerId="LiveId" clId="{E168C27C-4D6B-4DF4-A3D6-47DABCE18F53}" dt="2023-02-02T13:00:19.033" v="460"/>
          <ac:spMkLst>
            <pc:docMk/>
            <pc:sldMk cId="232513485" sldId="259"/>
            <ac:spMk id="27" creationId="{072366D3-9B5C-42E1-9906-77FF6BB55EAB}"/>
          </ac:spMkLst>
        </pc:spChg>
        <pc:spChg chg="add del">
          <ac:chgData name="Pedro Rainho" userId="0ee73563173f4c7b" providerId="LiveId" clId="{E168C27C-4D6B-4DF4-A3D6-47DABCE18F53}" dt="2023-02-02T13:00:19.033" v="460"/>
          <ac:spMkLst>
            <pc:docMk/>
            <pc:sldMk cId="232513485" sldId="259"/>
            <ac:spMk id="29" creationId="{121F5E60-4E89-4B16-A245-12BD9935998D}"/>
          </ac:spMkLst>
        </pc:spChg>
        <pc:picChg chg="add del mod">
          <ac:chgData name="Pedro Rainho" userId="0ee73563173f4c7b" providerId="LiveId" clId="{E168C27C-4D6B-4DF4-A3D6-47DABCE18F53}" dt="2023-02-02T12:34:14.073" v="96"/>
          <ac:picMkLst>
            <pc:docMk/>
            <pc:sldMk cId="232513485" sldId="259"/>
            <ac:picMk id="4" creationId="{BC1CC357-15CD-32E7-CF78-0C0650220BCD}"/>
          </ac:picMkLst>
        </pc:picChg>
        <pc:picChg chg="add del mod">
          <ac:chgData name="Pedro Rainho" userId="0ee73563173f4c7b" providerId="LiveId" clId="{E168C27C-4D6B-4DF4-A3D6-47DABCE18F53}" dt="2023-02-02T12:35:00.140" v="101" actId="478"/>
          <ac:picMkLst>
            <pc:docMk/>
            <pc:sldMk cId="232513485" sldId="259"/>
            <ac:picMk id="6" creationId="{C535A6D9-7E8A-A82A-E040-4C5ED29ACE80}"/>
          </ac:picMkLst>
        </pc:picChg>
        <pc:picChg chg="add mod ord">
          <ac:chgData name="Pedro Rainho" userId="0ee73563173f4c7b" providerId="LiveId" clId="{E168C27C-4D6B-4DF4-A3D6-47DABCE18F53}" dt="2023-02-02T13:06:28.783" v="516" actId="1440"/>
          <ac:picMkLst>
            <pc:docMk/>
            <pc:sldMk cId="232513485" sldId="259"/>
            <ac:picMk id="10" creationId="{C95D1143-A1B0-6774-FF07-A828B50FBE35}"/>
          </ac:picMkLst>
        </pc:picChg>
      </pc:sldChg>
      <pc:sldChg chg="addSp delSp modSp new del mod setBg modClrScheme chgLayout">
        <pc:chgData name="Pedro Rainho" userId="0ee73563173f4c7b" providerId="LiveId" clId="{E168C27C-4D6B-4DF4-A3D6-47DABCE18F53}" dt="2023-02-02T12:47:32.163" v="302" actId="2696"/>
        <pc:sldMkLst>
          <pc:docMk/>
          <pc:sldMk cId="3989225527" sldId="260"/>
        </pc:sldMkLst>
        <pc:spChg chg="del mod ord">
          <ac:chgData name="Pedro Rainho" userId="0ee73563173f4c7b" providerId="LiveId" clId="{E168C27C-4D6B-4DF4-A3D6-47DABCE18F53}" dt="2023-02-02T12:43:12.685" v="195" actId="700"/>
          <ac:spMkLst>
            <pc:docMk/>
            <pc:sldMk cId="3989225527" sldId="260"/>
            <ac:spMk id="2" creationId="{F892EB34-4A13-9311-AE21-F295C104223E}"/>
          </ac:spMkLst>
        </pc:spChg>
        <pc:spChg chg="del mod ord">
          <ac:chgData name="Pedro Rainho" userId="0ee73563173f4c7b" providerId="LiveId" clId="{E168C27C-4D6B-4DF4-A3D6-47DABCE18F53}" dt="2023-02-02T12:43:12.685" v="195" actId="700"/>
          <ac:spMkLst>
            <pc:docMk/>
            <pc:sldMk cId="3989225527" sldId="260"/>
            <ac:spMk id="3" creationId="{577E595D-A282-E6FE-DCA8-FDBFB2370086}"/>
          </ac:spMkLst>
        </pc:spChg>
        <pc:spChg chg="del mod ord">
          <ac:chgData name="Pedro Rainho" userId="0ee73563173f4c7b" providerId="LiveId" clId="{E168C27C-4D6B-4DF4-A3D6-47DABCE18F53}" dt="2023-02-02T12:43:12.685" v="195" actId="700"/>
          <ac:spMkLst>
            <pc:docMk/>
            <pc:sldMk cId="3989225527" sldId="260"/>
            <ac:spMk id="4" creationId="{A09EF6B2-A700-DE3C-9DC7-5D0DD4A30B52}"/>
          </ac:spMkLst>
        </pc:spChg>
        <pc:spChg chg="add del mod ord">
          <ac:chgData name="Pedro Rainho" userId="0ee73563173f4c7b" providerId="LiveId" clId="{E168C27C-4D6B-4DF4-A3D6-47DABCE18F53}" dt="2023-02-02T12:43:16.041" v="196" actId="700"/>
          <ac:spMkLst>
            <pc:docMk/>
            <pc:sldMk cId="3989225527" sldId="260"/>
            <ac:spMk id="5" creationId="{95E3811B-35F5-BCC9-7631-93E9898FC51C}"/>
          </ac:spMkLst>
        </pc:spChg>
        <pc:spChg chg="add del mod ord">
          <ac:chgData name="Pedro Rainho" userId="0ee73563173f4c7b" providerId="LiveId" clId="{E168C27C-4D6B-4DF4-A3D6-47DABCE18F53}" dt="2023-02-02T12:43:16.041" v="196" actId="700"/>
          <ac:spMkLst>
            <pc:docMk/>
            <pc:sldMk cId="3989225527" sldId="260"/>
            <ac:spMk id="6" creationId="{6DC13073-F4B8-0FAD-0BF7-964D9B3645CF}"/>
          </ac:spMkLst>
        </pc:spChg>
        <pc:spChg chg="add del mod ord">
          <ac:chgData name="Pedro Rainho" userId="0ee73563173f4c7b" providerId="LiveId" clId="{E168C27C-4D6B-4DF4-A3D6-47DABCE18F53}" dt="2023-02-02T12:43:16.041" v="196" actId="700"/>
          <ac:spMkLst>
            <pc:docMk/>
            <pc:sldMk cId="3989225527" sldId="260"/>
            <ac:spMk id="7" creationId="{5BE5599F-EB31-2EAD-E740-19812C070C92}"/>
          </ac:spMkLst>
        </pc:spChg>
        <pc:spChg chg="add del mod ord">
          <ac:chgData name="Pedro Rainho" userId="0ee73563173f4c7b" providerId="LiveId" clId="{E168C27C-4D6B-4DF4-A3D6-47DABCE18F53}" dt="2023-02-02T12:43:16.041" v="196" actId="700"/>
          <ac:spMkLst>
            <pc:docMk/>
            <pc:sldMk cId="3989225527" sldId="260"/>
            <ac:spMk id="8" creationId="{458A93E2-5982-B5ED-4495-7819D230FCD9}"/>
          </ac:spMkLst>
        </pc:spChg>
        <pc:spChg chg="add del mod ord">
          <ac:chgData name="Pedro Rainho" userId="0ee73563173f4c7b" providerId="LiveId" clId="{E168C27C-4D6B-4DF4-A3D6-47DABCE18F53}" dt="2023-02-02T12:43:16.041" v="196" actId="700"/>
          <ac:spMkLst>
            <pc:docMk/>
            <pc:sldMk cId="3989225527" sldId="260"/>
            <ac:spMk id="9" creationId="{6F6F19F8-9B20-F7EE-71D0-5FCA23DCF516}"/>
          </ac:spMkLst>
        </pc:spChg>
        <pc:spChg chg="add mod ord">
          <ac:chgData name="Pedro Rainho" userId="0ee73563173f4c7b" providerId="LiveId" clId="{E168C27C-4D6B-4DF4-A3D6-47DABCE18F53}" dt="2023-02-02T12:44:06.874" v="205" actId="26606"/>
          <ac:spMkLst>
            <pc:docMk/>
            <pc:sldMk cId="3989225527" sldId="260"/>
            <ac:spMk id="10" creationId="{200CDB49-385E-871F-0537-472D348DFD55}"/>
          </ac:spMkLst>
        </pc:spChg>
        <pc:spChg chg="add del mod ord">
          <ac:chgData name="Pedro Rainho" userId="0ee73563173f4c7b" providerId="LiveId" clId="{E168C27C-4D6B-4DF4-A3D6-47DABCE18F53}" dt="2023-02-02T12:43:46.723" v="198" actId="931"/>
          <ac:spMkLst>
            <pc:docMk/>
            <pc:sldMk cId="3989225527" sldId="260"/>
            <ac:spMk id="11" creationId="{C4B56B77-C77B-95B2-E610-135D10F408DC}"/>
          </ac:spMkLst>
        </pc:spChg>
        <pc:spChg chg="add del">
          <ac:chgData name="Pedro Rainho" userId="0ee73563173f4c7b" providerId="LiveId" clId="{E168C27C-4D6B-4DF4-A3D6-47DABCE18F53}" dt="2023-02-02T12:44:06.874" v="205" actId="26606"/>
          <ac:spMkLst>
            <pc:docMk/>
            <pc:sldMk cId="3989225527" sldId="260"/>
            <ac:spMk id="16" creationId="{33801627-6861-4EA9-BE98-E0CE33A894D9}"/>
          </ac:spMkLst>
        </pc:spChg>
        <pc:spChg chg="add del">
          <ac:chgData name="Pedro Rainho" userId="0ee73563173f4c7b" providerId="LiveId" clId="{E168C27C-4D6B-4DF4-A3D6-47DABCE18F53}" dt="2023-02-02T12:44:06.874" v="205" actId="26606"/>
          <ac:spMkLst>
            <pc:docMk/>
            <pc:sldMk cId="3989225527" sldId="260"/>
            <ac:spMk id="18" creationId="{93C1483F-490E-4C8A-8765-1F8AF0C67D5F}"/>
          </ac:spMkLst>
        </pc:spChg>
        <pc:spChg chg="add del">
          <ac:chgData name="Pedro Rainho" userId="0ee73563173f4c7b" providerId="LiveId" clId="{E168C27C-4D6B-4DF4-A3D6-47DABCE18F53}" dt="2023-02-02T12:44:06.874" v="205" actId="26606"/>
          <ac:spMkLst>
            <pc:docMk/>
            <pc:sldMk cId="3989225527" sldId="260"/>
            <ac:spMk id="20" creationId="{0249BF42-D05C-4553-9417-7B8695759291}"/>
          </ac:spMkLst>
        </pc:spChg>
        <pc:spChg chg="add del">
          <ac:chgData name="Pedro Rainho" userId="0ee73563173f4c7b" providerId="LiveId" clId="{E168C27C-4D6B-4DF4-A3D6-47DABCE18F53}" dt="2023-02-02T12:44:05.328" v="202" actId="26606"/>
          <ac:spMkLst>
            <pc:docMk/>
            <pc:sldMk cId="3989225527" sldId="260"/>
            <ac:spMk id="24" creationId="{C4AB1E58-EF9C-E167-21A0-2720E14ADA81}"/>
          </ac:spMkLst>
        </pc:spChg>
        <pc:spChg chg="add del">
          <ac:chgData name="Pedro Rainho" userId="0ee73563173f4c7b" providerId="LiveId" clId="{E168C27C-4D6B-4DF4-A3D6-47DABCE18F53}" dt="2023-02-02T12:44:06.871" v="204" actId="26606"/>
          <ac:spMkLst>
            <pc:docMk/>
            <pc:sldMk cId="3989225527" sldId="260"/>
            <ac:spMk id="26" creationId="{B2B8CE37-B5F6-6553-5500-7BFBA940BE44}"/>
          </ac:spMkLst>
        </pc:spChg>
        <pc:spChg chg="add">
          <ac:chgData name="Pedro Rainho" userId="0ee73563173f4c7b" providerId="LiveId" clId="{E168C27C-4D6B-4DF4-A3D6-47DABCE18F53}" dt="2023-02-02T12:44:06.874" v="205" actId="26606"/>
          <ac:spMkLst>
            <pc:docMk/>
            <pc:sldMk cId="3989225527" sldId="260"/>
            <ac:spMk id="28" creationId="{B52E6C1E-E9E5-9D98-4589-7B36C6E4BC59}"/>
          </ac:spMkLst>
        </pc:spChg>
        <pc:picChg chg="add del mod">
          <ac:chgData name="Pedro Rainho" userId="0ee73563173f4c7b" providerId="LiveId" clId="{E168C27C-4D6B-4DF4-A3D6-47DABCE18F53}" dt="2023-02-02T12:44:38.507" v="210" actId="21"/>
          <ac:picMkLst>
            <pc:docMk/>
            <pc:sldMk cId="3989225527" sldId="260"/>
            <ac:picMk id="13" creationId="{E3D27719-136E-4925-FF4A-090CD100225D}"/>
          </ac:picMkLst>
        </pc:picChg>
      </pc:sldChg>
      <pc:sldChg chg="addSp delSp modSp add mod modTransition delDesignElem">
        <pc:chgData name="Pedro Rainho" userId="0ee73563173f4c7b" providerId="LiveId" clId="{E168C27C-4D6B-4DF4-A3D6-47DABCE18F53}" dt="2023-02-02T13:07:39.100" v="531" actId="1076"/>
        <pc:sldMkLst>
          <pc:docMk/>
          <pc:sldMk cId="644260638" sldId="261"/>
        </pc:sldMkLst>
        <pc:spChg chg="mod">
          <ac:chgData name="Pedro Rainho" userId="0ee73563173f4c7b" providerId="LiveId" clId="{E168C27C-4D6B-4DF4-A3D6-47DABCE18F53}" dt="2023-02-02T13:07:39.100" v="531" actId="1076"/>
          <ac:spMkLst>
            <pc:docMk/>
            <pc:sldMk cId="644260638" sldId="261"/>
            <ac:spMk id="2" creationId="{CDA31F7D-5F00-67F3-99F7-12497E59FE99}"/>
          </ac:spMkLst>
        </pc:spChg>
        <pc:spChg chg="add del mod">
          <ac:chgData name="Pedro Rainho" userId="0ee73563173f4c7b" providerId="LiveId" clId="{E168C27C-4D6B-4DF4-A3D6-47DABCE18F53}" dt="2023-02-02T12:44:43.423" v="211"/>
          <ac:spMkLst>
            <pc:docMk/>
            <pc:sldMk cId="644260638" sldId="261"/>
            <ac:spMk id="4" creationId="{ECA330A0-5F94-409B-ED18-1117BBB53F0D}"/>
          </ac:spMkLst>
        </pc:spChg>
        <pc:spChg chg="mod">
          <ac:chgData name="Pedro Rainho" userId="0ee73563173f4c7b" providerId="LiveId" clId="{E168C27C-4D6B-4DF4-A3D6-47DABCE18F53}" dt="2023-02-02T13:07:32.075" v="530" actId="1076"/>
          <ac:spMkLst>
            <pc:docMk/>
            <pc:sldMk cId="644260638" sldId="261"/>
            <ac:spMk id="11" creationId="{D381FB51-8F85-5F27-FA6B-29FFFC37845A}"/>
          </ac:spMkLst>
        </pc:spChg>
        <pc:spChg chg="add">
          <ac:chgData name="Pedro Rainho" userId="0ee73563173f4c7b" providerId="LiveId" clId="{E168C27C-4D6B-4DF4-A3D6-47DABCE18F53}" dt="2023-02-02T13:04:25.153" v="499" actId="26606"/>
          <ac:spMkLst>
            <pc:docMk/>
            <pc:sldMk cId="644260638" sldId="261"/>
            <ac:spMk id="16" creationId="{5B6D324E-2D03-4162-AF1E-D5E32234E254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644260638" sldId="261"/>
            <ac:spMk id="21" creationId="{5D5E0904-721C-4D68-9EB8-1C9752E329A7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644260638" sldId="261"/>
            <ac:spMk id="23" creationId="{B298ECBA-3258-45DF-8FD4-7581736BCCBC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644260638" sldId="261"/>
            <ac:spMk id="25" creationId="{B62BF453-BD82-4B90-9FE7-51703133806E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644260638" sldId="261"/>
            <ac:spMk id="27" creationId="{072366D3-9B5C-42E1-9906-77FF6BB55EAB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644260638" sldId="261"/>
            <ac:spMk id="29" creationId="{121F5E60-4E89-4B16-A245-12BD9935998D}"/>
          </ac:spMkLst>
        </pc:spChg>
        <pc:picChg chg="add mod">
          <ac:chgData name="Pedro Rainho" userId="0ee73563173f4c7b" providerId="LiveId" clId="{E168C27C-4D6B-4DF4-A3D6-47DABCE18F53}" dt="2023-02-02T13:07:05.888" v="526" actId="1440"/>
          <ac:picMkLst>
            <pc:docMk/>
            <pc:sldMk cId="644260638" sldId="261"/>
            <ac:picMk id="5" creationId="{6DBB7B3B-25B8-04EE-1A27-F5C9EA95C396}"/>
          </ac:picMkLst>
        </pc:picChg>
        <pc:picChg chg="del">
          <ac:chgData name="Pedro Rainho" userId="0ee73563173f4c7b" providerId="LiveId" clId="{E168C27C-4D6B-4DF4-A3D6-47DABCE18F53}" dt="2023-02-02T12:44:26.211" v="208" actId="478"/>
          <ac:picMkLst>
            <pc:docMk/>
            <pc:sldMk cId="644260638" sldId="261"/>
            <ac:picMk id="10" creationId="{C95D1143-A1B0-6774-FF07-A828B50FBE35}"/>
          </ac:picMkLst>
        </pc:picChg>
      </pc:sldChg>
      <pc:sldChg chg="addSp delSp modSp add mod modTransition delDesignElem">
        <pc:chgData name="Pedro Rainho" userId="0ee73563173f4c7b" providerId="LiveId" clId="{E168C27C-4D6B-4DF4-A3D6-47DABCE18F53}" dt="2023-02-02T13:07:54.517" v="534" actId="1076"/>
        <pc:sldMkLst>
          <pc:docMk/>
          <pc:sldMk cId="1899776289" sldId="262"/>
        </pc:sldMkLst>
        <pc:spChg chg="mod">
          <ac:chgData name="Pedro Rainho" userId="0ee73563173f4c7b" providerId="LiveId" clId="{E168C27C-4D6B-4DF4-A3D6-47DABCE18F53}" dt="2023-02-02T13:07:54.517" v="534" actId="1076"/>
          <ac:spMkLst>
            <pc:docMk/>
            <pc:sldMk cId="1899776289" sldId="262"/>
            <ac:spMk id="2" creationId="{CDA31F7D-5F00-67F3-99F7-12497E59FE99}"/>
          </ac:spMkLst>
        </pc:spChg>
        <pc:spChg chg="add del mod">
          <ac:chgData name="Pedro Rainho" userId="0ee73563173f4c7b" providerId="LiveId" clId="{E168C27C-4D6B-4DF4-A3D6-47DABCE18F53}" dt="2023-02-02T12:52:54.501" v="304" actId="931"/>
          <ac:spMkLst>
            <pc:docMk/>
            <pc:sldMk cId="1899776289" sldId="262"/>
            <ac:spMk id="4" creationId="{36F192C6-444C-DC40-8941-9DAFD9A207D0}"/>
          </ac:spMkLst>
        </pc:spChg>
        <pc:spChg chg="mod">
          <ac:chgData name="Pedro Rainho" userId="0ee73563173f4c7b" providerId="LiveId" clId="{E168C27C-4D6B-4DF4-A3D6-47DABCE18F53}" dt="2023-02-02T13:07:50.628" v="533" actId="1076"/>
          <ac:spMkLst>
            <pc:docMk/>
            <pc:sldMk cId="1899776289" sldId="262"/>
            <ac:spMk id="11" creationId="{D381FB51-8F85-5F27-FA6B-29FFFC37845A}"/>
          </ac:spMkLst>
        </pc:spChg>
        <pc:spChg chg="add">
          <ac:chgData name="Pedro Rainho" userId="0ee73563173f4c7b" providerId="LiveId" clId="{E168C27C-4D6B-4DF4-A3D6-47DABCE18F53}" dt="2023-02-02T13:04:37.452" v="500" actId="26606"/>
          <ac:spMkLst>
            <pc:docMk/>
            <pc:sldMk cId="1899776289" sldId="262"/>
            <ac:spMk id="16" creationId="{6FA0A1AD-DEE2-4598-8D3B-C1F65F315A79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1899776289" sldId="262"/>
            <ac:spMk id="21" creationId="{5D5E0904-721C-4D68-9EB8-1C9752E329A7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1899776289" sldId="262"/>
            <ac:spMk id="23" creationId="{B298ECBA-3258-45DF-8FD4-7581736BCCBC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1899776289" sldId="262"/>
            <ac:spMk id="25" creationId="{B62BF453-BD82-4B90-9FE7-51703133806E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1899776289" sldId="262"/>
            <ac:spMk id="27" creationId="{072366D3-9B5C-42E1-9906-77FF6BB55EAB}"/>
          </ac:spMkLst>
        </pc:spChg>
        <pc:spChg chg="del">
          <ac:chgData name="Pedro Rainho" userId="0ee73563173f4c7b" providerId="LiveId" clId="{E168C27C-4D6B-4DF4-A3D6-47DABCE18F53}" dt="2023-02-02T13:00:19.033" v="460"/>
          <ac:spMkLst>
            <pc:docMk/>
            <pc:sldMk cId="1899776289" sldId="262"/>
            <ac:spMk id="29" creationId="{121F5E60-4E89-4B16-A245-12BD9935998D}"/>
          </ac:spMkLst>
        </pc:spChg>
        <pc:picChg chg="del">
          <ac:chgData name="Pedro Rainho" userId="0ee73563173f4c7b" providerId="LiveId" clId="{E168C27C-4D6B-4DF4-A3D6-47DABCE18F53}" dt="2023-02-02T12:52:45.966" v="303" actId="478"/>
          <ac:picMkLst>
            <pc:docMk/>
            <pc:sldMk cId="1899776289" sldId="262"/>
            <ac:picMk id="5" creationId="{6DBB7B3B-25B8-04EE-1A27-F5C9EA95C396}"/>
          </ac:picMkLst>
        </pc:picChg>
        <pc:picChg chg="add mod">
          <ac:chgData name="Pedro Rainho" userId="0ee73563173f4c7b" providerId="LiveId" clId="{E168C27C-4D6B-4DF4-A3D6-47DABCE18F53}" dt="2023-02-02T13:07:01.817" v="525" actId="1440"/>
          <ac:picMkLst>
            <pc:docMk/>
            <pc:sldMk cId="1899776289" sldId="262"/>
            <ac:picMk id="7" creationId="{6EB54A7C-2FD2-D987-DA5E-8C4B11BE8A0B}"/>
          </ac:picMkLst>
        </pc:picChg>
      </pc:sldChg>
      <pc:sldChg chg="addSp delSp modSp new mod modTransition setBg setClrOvrMap delDesignElem">
        <pc:chgData name="Pedro Rainho" userId="0ee73563173f4c7b" providerId="LiveId" clId="{E168C27C-4D6B-4DF4-A3D6-47DABCE18F53}" dt="2023-02-02T13:09:16.990" v="537" actId="1076"/>
        <pc:sldMkLst>
          <pc:docMk/>
          <pc:sldMk cId="3773794601" sldId="263"/>
        </pc:sldMkLst>
        <pc:spChg chg="add del">
          <ac:chgData name="Pedro Rainho" userId="0ee73563173f4c7b" providerId="LiveId" clId="{E168C27C-4D6B-4DF4-A3D6-47DABCE18F53}" dt="2023-02-02T12:59:02.354" v="386"/>
          <ac:spMkLst>
            <pc:docMk/>
            <pc:sldMk cId="3773794601" sldId="263"/>
            <ac:spMk id="2" creationId="{CAF81E00-AA79-80BE-4B33-199E4E03A00E}"/>
          </ac:spMkLst>
        </pc:spChg>
        <pc:spChg chg="del">
          <ac:chgData name="Pedro Rainho" userId="0ee73563173f4c7b" providerId="LiveId" clId="{E168C27C-4D6B-4DF4-A3D6-47DABCE18F53}" dt="2023-02-02T12:58:41.969" v="382"/>
          <ac:spMkLst>
            <pc:docMk/>
            <pc:sldMk cId="3773794601" sldId="263"/>
            <ac:spMk id="3" creationId="{474C7124-6161-9331-DBC6-7F5BCA5B177C}"/>
          </ac:spMkLst>
        </pc:spChg>
        <pc:spChg chg="del">
          <ac:chgData name="Pedro Rainho" userId="0ee73563173f4c7b" providerId="LiveId" clId="{E168C27C-4D6B-4DF4-A3D6-47DABCE18F53}" dt="2023-02-02T12:58:47.373" v="383" actId="478"/>
          <ac:spMkLst>
            <pc:docMk/>
            <pc:sldMk cId="3773794601" sldId="263"/>
            <ac:spMk id="4" creationId="{1D37D80D-B586-4E08-79E4-1174EF188472}"/>
          </ac:spMkLst>
        </pc:spChg>
        <pc:spChg chg="add del mod">
          <ac:chgData name="Pedro Rainho" userId="0ee73563173f4c7b" providerId="LiveId" clId="{E168C27C-4D6B-4DF4-A3D6-47DABCE18F53}" dt="2023-02-02T12:58:38.421" v="381"/>
          <ac:spMkLst>
            <pc:docMk/>
            <pc:sldMk cId="3773794601" sldId="263"/>
            <ac:spMk id="5" creationId="{21AD3C60-2FAC-27CB-0EFC-1CC0844008D8}"/>
          </ac:spMkLst>
        </pc:spChg>
        <pc:spChg chg="add del mod">
          <ac:chgData name="Pedro Rainho" userId="0ee73563173f4c7b" providerId="LiveId" clId="{E168C27C-4D6B-4DF4-A3D6-47DABCE18F53}" dt="2023-02-02T12:58:59.822" v="385" actId="478"/>
          <ac:spMkLst>
            <pc:docMk/>
            <pc:sldMk cId="3773794601" sldId="263"/>
            <ac:spMk id="6" creationId="{5B46ECEC-9541-9DC5-ACC6-3F6231C9A616}"/>
          </ac:spMkLst>
        </pc:spChg>
        <pc:spChg chg="add del mod">
          <ac:chgData name="Pedro Rainho" userId="0ee73563173f4c7b" providerId="LiveId" clId="{E168C27C-4D6B-4DF4-A3D6-47DABCE18F53}" dt="2023-02-02T12:59:45.874" v="452" actId="478"/>
          <ac:spMkLst>
            <pc:docMk/>
            <pc:sldMk cId="3773794601" sldId="263"/>
            <ac:spMk id="7" creationId="{DA6A604E-5695-EC9C-2472-C4195BE284CE}"/>
          </ac:spMkLst>
        </pc:spChg>
        <pc:spChg chg="add del mod">
          <ac:chgData name="Pedro Rainho" userId="0ee73563173f4c7b" providerId="LiveId" clId="{E168C27C-4D6B-4DF4-A3D6-47DABCE18F53}" dt="2023-02-02T12:59:04.032" v="387" actId="478"/>
          <ac:spMkLst>
            <pc:docMk/>
            <pc:sldMk cId="3773794601" sldId="263"/>
            <ac:spMk id="8" creationId="{F44C62B0-5847-5670-09AF-81FD24F3FDA4}"/>
          </ac:spMkLst>
        </pc:spChg>
        <pc:spChg chg="add mod">
          <ac:chgData name="Pedro Rainho" userId="0ee73563173f4c7b" providerId="LiveId" clId="{E168C27C-4D6B-4DF4-A3D6-47DABCE18F53}" dt="2023-02-02T13:09:11.901" v="536" actId="1076"/>
          <ac:spMkLst>
            <pc:docMk/>
            <pc:sldMk cId="3773794601" sldId="263"/>
            <ac:spMk id="9" creationId="{4E84DEE7-F8AB-C223-9ADD-B4C13BF0A5BE}"/>
          </ac:spMkLst>
        </pc:spChg>
        <pc:spChg chg="add mod">
          <ac:chgData name="Pedro Rainho" userId="0ee73563173f4c7b" providerId="LiveId" clId="{E168C27C-4D6B-4DF4-A3D6-47DABCE18F53}" dt="2023-02-02T13:09:16.990" v="537" actId="1076"/>
          <ac:spMkLst>
            <pc:docMk/>
            <pc:sldMk cId="3773794601" sldId="263"/>
            <ac:spMk id="10" creationId="{BAF3D7A2-8629-BCCC-7FE9-5634C4F3CBD3}"/>
          </ac:spMkLst>
        </pc:spChg>
        <pc:spChg chg="add del">
          <ac:chgData name="Pedro Rainho" userId="0ee73563173f4c7b" providerId="LiveId" clId="{E168C27C-4D6B-4DF4-A3D6-47DABCE18F53}" dt="2023-02-02T13:03:57.327" v="487"/>
          <ac:spMkLst>
            <pc:docMk/>
            <pc:sldMk cId="3773794601" sldId="263"/>
            <ac:spMk id="15" creationId="{C75470D1-A9BC-450A-94B8-E09E222C0CFB}"/>
          </ac:spMkLst>
        </pc:spChg>
        <pc:spChg chg="add del">
          <ac:chgData name="Pedro Rainho" userId="0ee73563173f4c7b" providerId="LiveId" clId="{E168C27C-4D6B-4DF4-A3D6-47DABCE18F53}" dt="2023-02-02T13:03:57.327" v="487"/>
          <ac:spMkLst>
            <pc:docMk/>
            <pc:sldMk cId="3773794601" sldId="263"/>
            <ac:spMk id="17" creationId="{64F97EC1-3569-4A79-9DB8-CC79407DFFE2}"/>
          </ac:spMkLst>
        </pc:spChg>
        <pc:spChg chg="add del">
          <ac:chgData name="Pedro Rainho" userId="0ee73563173f4c7b" providerId="LiveId" clId="{E168C27C-4D6B-4DF4-A3D6-47DABCE18F53}" dt="2023-02-02T13:03:57.327" v="487"/>
          <ac:spMkLst>
            <pc:docMk/>
            <pc:sldMk cId="3773794601" sldId="263"/>
            <ac:spMk id="19" creationId="{13E08444-43C3-4332-B02D-F2DBC8C1DBD5}"/>
          </ac:spMkLst>
        </pc:spChg>
        <pc:picChg chg="add mod">
          <ac:chgData name="Pedro Rainho" userId="0ee73563173f4c7b" providerId="LiveId" clId="{E168C27C-4D6B-4DF4-A3D6-47DABCE18F53}" dt="2023-02-02T13:08:58.155" v="535" actId="29295"/>
          <ac:picMkLst>
            <pc:docMk/>
            <pc:sldMk cId="3773794601" sldId="263"/>
            <ac:picMk id="11" creationId="{4FAC609D-0FFE-C6B0-F178-8EC46323B25B}"/>
          </ac:picMkLst>
        </pc:picChg>
        <pc:cxnChg chg="add del">
          <ac:chgData name="Pedro Rainho" userId="0ee73563173f4c7b" providerId="LiveId" clId="{E168C27C-4D6B-4DF4-A3D6-47DABCE18F53}" dt="2023-02-02T13:03:57.327" v="487"/>
          <ac:cxnSpMkLst>
            <pc:docMk/>
            <pc:sldMk cId="3773794601" sldId="263"/>
            <ac:cxnSpMk id="21" creationId="{4D848F31-B9E9-4B45-86EB-66A7D70D48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97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4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3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9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73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8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0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3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0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6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683522-6206-44AB-A6AA-74CB955E46C7}" type="datetimeFigureOut">
              <a:rPr lang="pt-PT" smtClean="0"/>
              <a:t>02/02/2023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E70F24-CC85-4442-A352-E9EBB3F6B0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23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B9094-6A48-998A-BC14-564DBB628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Master </a:t>
            </a:r>
            <a:r>
              <a:rPr lang="pt-PT" dirty="0" err="1"/>
              <a:t>Choose</a:t>
            </a:r>
            <a:r>
              <a:rPr lang="pt-PT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B24D9-F84D-B10B-D647-2F2920DCA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quality instead of more quantity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F47CAA-E1DE-277C-32D7-0B673E73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6" y="1408176"/>
            <a:ext cx="3080842" cy="4041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86065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9D946-9337-0185-2464-7C1308BB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 err="1">
                <a:solidFill>
                  <a:srgbClr val="202124"/>
                </a:solidFill>
                <a:latin typeface="arial" panose="020B0604020202020204" pitchFamily="34" charset="0"/>
              </a:rPr>
              <a:t>O</a:t>
            </a:r>
            <a:r>
              <a:rPr lang="pt-PT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ur</a:t>
            </a:r>
            <a:r>
              <a:rPr lang="pt-P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company</a:t>
            </a:r>
            <a:endParaRPr lang="pt-P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E4BCEE-E042-2C5A-E493-9C32AFFE2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1" y="2549380"/>
            <a:ext cx="8413973" cy="255968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Master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Choose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company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committed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to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producing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footwear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with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social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responsibility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environmental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management,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under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3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pillars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  <a:r>
              <a:rPr kumimoji="0" lang="pt-PT" altLang="pt-PT" sz="2100" b="1" i="0" u="sng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comfort</a:t>
            </a:r>
            <a:r>
              <a:rPr kumimoji="0" lang="pt-PT" altLang="pt-PT" sz="21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pt-PT" altLang="pt-PT" sz="2100" b="1" i="0" u="sng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modern</a:t>
            </a:r>
            <a:r>
              <a:rPr kumimoji="0" lang="pt-PT" altLang="pt-PT" sz="21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design </a:t>
            </a:r>
            <a:r>
              <a:rPr kumimoji="0" lang="pt-PT" altLang="pt-PT" sz="2100" b="1" i="0" u="sng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pt-PT" altLang="pt-PT" sz="21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1" i="0" u="sng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sustainability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in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market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since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1981.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Our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luxury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shoes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are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all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made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best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Portuguese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factories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with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best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materials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Our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company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wants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to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recognized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as a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company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committed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to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sustainable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development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which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values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quality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over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pt-PT" altLang="pt-P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quantity</a:t>
            </a:r>
            <a:r>
              <a:rPr kumimoji="0" lang="pt-PT" altLang="pt-P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pt-PT" altLang="pt-P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63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34CD4-259F-8E52-0AFE-3A82660F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4299"/>
            <a:ext cx="9692640" cy="132556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Awards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962F54-9AEE-35C6-4D4B-B9971A50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Best luxury shoes 2018 and 2019.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Best Portuguese super brand 2020 and 2021.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1858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31F7D-5F00-67F3-99F7-12497E5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004" y="206285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Spring Collection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C95D1143-A1B0-6774-FF07-A828B50FB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1052972"/>
            <a:ext cx="6927007" cy="4762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D381FB51-8F85-5F27-FA6B-29FFFC378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004" y="3668628"/>
            <a:ext cx="3075836" cy="118315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ctr">
              <a:spcBef>
                <a:spcPts val="1400"/>
              </a:spcBef>
            </a:pPr>
            <a:r>
              <a:rPr lang="en-US" sz="1600" dirty="0"/>
              <a:t>Model- “O </a:t>
            </a:r>
            <a:r>
              <a:rPr lang="en-US" sz="1600" dirty="0" err="1"/>
              <a:t>Básico</a:t>
            </a:r>
            <a:r>
              <a:rPr lang="en-US" sz="1600" dirty="0"/>
              <a:t> Preto”</a:t>
            </a:r>
          </a:p>
          <a:p>
            <a:pPr indent="-182880" algn="ctr">
              <a:spcBef>
                <a:spcPts val="1400"/>
              </a:spcBef>
            </a:pPr>
            <a:r>
              <a:rPr lang="en-US" sz="1600" dirty="0"/>
              <a:t>“The Basic Black”</a:t>
            </a:r>
          </a:p>
        </p:txBody>
      </p:sp>
    </p:spTree>
    <p:extLst>
      <p:ext uri="{BB962C8B-B14F-4D97-AF65-F5344CB8AC3E}">
        <p14:creationId xmlns:p14="http://schemas.microsoft.com/office/powerpoint/2010/main" val="23251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31F7D-5F00-67F3-99F7-12497E5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1621438"/>
            <a:ext cx="4534047" cy="1584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Spring Collection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DBB7B3B-25B8-04EE-1A27-F5C9EA95C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017" b="1"/>
          <a:stretch/>
        </p:blipFill>
        <p:spPr>
          <a:xfrm>
            <a:off x="574406" y="590405"/>
            <a:ext cx="5197131" cy="5847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D381FB51-8F85-5F27-FA6B-29FFFC378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0464" y="3429000"/>
            <a:ext cx="4572002" cy="388051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ctr">
              <a:spcBef>
                <a:spcPts val="1400"/>
              </a:spcBef>
            </a:pPr>
            <a:r>
              <a:rPr lang="en-US" dirty="0"/>
              <a:t>Model- “A Medusa </a:t>
            </a:r>
            <a:r>
              <a:rPr lang="en-US" dirty="0" err="1"/>
              <a:t>Dourada</a:t>
            </a:r>
            <a:r>
              <a:rPr lang="en-US" dirty="0"/>
              <a:t>”</a:t>
            </a:r>
          </a:p>
          <a:p>
            <a:pPr indent="-182880" algn="ctr">
              <a:spcBef>
                <a:spcPts val="1400"/>
              </a:spcBef>
            </a:pPr>
            <a:r>
              <a:rPr lang="en-US" dirty="0"/>
              <a:t>“The Golden Medusa”</a:t>
            </a:r>
          </a:p>
        </p:txBody>
      </p:sp>
    </p:spTree>
    <p:extLst>
      <p:ext uri="{BB962C8B-B14F-4D97-AF65-F5344CB8AC3E}">
        <p14:creationId xmlns:p14="http://schemas.microsoft.com/office/powerpoint/2010/main" val="64426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31F7D-5F00-67F3-99F7-12497E5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004" y="1965026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Spring Collection</a:t>
            </a:r>
          </a:p>
        </p:txBody>
      </p:sp>
      <p:pic>
        <p:nvPicPr>
          <p:cNvPr id="7" name="Marcador de Posição de Conteúdo 6" descr="Uma imagem com interior, calçado&#10;&#10;Descrição gerada automaticamente">
            <a:extLst>
              <a:ext uri="{FF2B5EF4-FFF2-40B4-BE49-F238E27FC236}">
                <a16:creationId xmlns:a16="http://schemas.microsoft.com/office/drawing/2014/main" id="{6EB54A7C-2FD2-D987-DA5E-8C4B11BE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8" y="1762990"/>
            <a:ext cx="6927007" cy="3342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D381FB51-8F85-5F27-FA6B-29FFFC378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004" y="3429000"/>
            <a:ext cx="3075836" cy="252662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ctr">
              <a:spcBef>
                <a:spcPts val="1400"/>
              </a:spcBef>
            </a:pPr>
            <a:r>
              <a:rPr lang="en-US" sz="1600" dirty="0"/>
              <a:t>Model- “O </a:t>
            </a:r>
            <a:r>
              <a:rPr lang="en-US" sz="1600" dirty="0" err="1"/>
              <a:t>Verniz</a:t>
            </a:r>
            <a:r>
              <a:rPr lang="en-US" sz="1600" dirty="0"/>
              <a:t> Preto”</a:t>
            </a:r>
          </a:p>
          <a:p>
            <a:pPr indent="-182880" algn="ctr">
              <a:spcBef>
                <a:spcPts val="1400"/>
              </a:spcBef>
            </a:pPr>
            <a:r>
              <a:rPr lang="en-US" sz="1600" dirty="0"/>
              <a:t>“The Black Varnish”</a:t>
            </a:r>
          </a:p>
        </p:txBody>
      </p:sp>
    </p:spTree>
    <p:extLst>
      <p:ext uri="{BB962C8B-B14F-4D97-AF65-F5344CB8AC3E}">
        <p14:creationId xmlns:p14="http://schemas.microsoft.com/office/powerpoint/2010/main" val="189977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eel of a high-heel shoe">
            <a:extLst>
              <a:ext uri="{FF2B5EF4-FFF2-40B4-BE49-F238E27FC236}">
                <a16:creationId xmlns:a16="http://schemas.microsoft.com/office/drawing/2014/main" id="{4FAC609D-0FFE-C6B0-F178-8EC46323B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404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4E84DEE7-F8AB-C223-9ADD-B4C13BF0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07" y="1491017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4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Together we will take the footwear market to anther level!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F3D7A2-8629-BCCC-7FE9-5634C4F3CBD3}"/>
              </a:ext>
            </a:extLst>
          </p:cNvPr>
          <p:cNvSpPr txBox="1"/>
          <p:nvPr/>
        </p:nvSpPr>
        <p:spPr>
          <a:xfrm>
            <a:off x="9006949" y="5927825"/>
            <a:ext cx="185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79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150</Words>
  <Application>Microsoft Office PowerPoint</Application>
  <PresentationFormat>Ecrã Panorâmico</PresentationFormat>
  <Paragraphs>21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Arial</vt:lpstr>
      <vt:lpstr>Century Schoolbook</vt:lpstr>
      <vt:lpstr>inherit</vt:lpstr>
      <vt:lpstr>Wingdings 2</vt:lpstr>
      <vt:lpstr>Vista</vt:lpstr>
      <vt:lpstr>Master Choose </vt:lpstr>
      <vt:lpstr> Our company</vt:lpstr>
      <vt:lpstr>Awards </vt:lpstr>
      <vt:lpstr>Spring Collection</vt:lpstr>
      <vt:lpstr>Spring Collection</vt:lpstr>
      <vt:lpstr>Spring Collection</vt:lpstr>
      <vt:lpstr>Together we will take the footwear market to anther level!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Choose Lda.</dc:title>
  <dc:creator>Pedro Rainho</dc:creator>
  <cp:lastModifiedBy>Pedro Rainho</cp:lastModifiedBy>
  <cp:revision>1</cp:revision>
  <dcterms:created xsi:type="dcterms:W3CDTF">2023-01-30T13:46:02Z</dcterms:created>
  <dcterms:modified xsi:type="dcterms:W3CDTF">2023-02-02T13:09:25Z</dcterms:modified>
</cp:coreProperties>
</file>