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DF0A13B-09B5-4A3A-8A53-93D973B7493E}">
  <a:tblStyle styleId="{5DF0A13B-09B5-4A3A-8A53-93D973B749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1687363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1687363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687363f9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1687363f9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9abcc198e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9abcc198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0414877a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0414877a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This is a chart of Sauce &amp; Spoon revenue, showing that after tablet implementation, revenue increased. </a:t>
            </a:r>
            <a:r>
              <a:rPr lang="en" sz="1000"/>
              <a:t>December revenue was up to 20% over September’s monthly revenue.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Sales data: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October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November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December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January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$63,000.00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February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$64,000.00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March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April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$65,000.00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$70,000.00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June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$75,000.00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July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$78,000.00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1687363f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1687363f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1687363f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1687363f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1687363f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1687363f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link to your shared drive or a shared folder with all of the relevant project artifacts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5818E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1014800"/>
            <a:ext cx="9144000" cy="1853400"/>
          </a:xfrm>
          <a:prstGeom prst="rect">
            <a:avLst/>
          </a:prstGeom>
          <a:solidFill>
            <a:srgbClr val="177D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 rot="-5400000">
            <a:off x="-2188650" y="2166150"/>
            <a:ext cx="5166000" cy="78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88" name="Google Shape;88;p13"/>
          <p:cNvSpPr txBox="1"/>
          <p:nvPr>
            <p:ph idx="4294967295" type="ctrTitle"/>
          </p:nvPr>
        </p:nvSpPr>
        <p:spPr>
          <a:xfrm>
            <a:off x="788700" y="1230275"/>
            <a:ext cx="8355300" cy="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Sauce &amp; Spoon 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Tablet Rollout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>
            <p:ph idx="4294967295" type="subTitle"/>
          </p:nvPr>
        </p:nvSpPr>
        <p:spPr>
          <a:xfrm>
            <a:off x="788775" y="2327125"/>
            <a:ext cx="8355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Impact </a:t>
            </a: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Report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163" y="3256600"/>
            <a:ext cx="1292374" cy="129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7650" y="561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Executive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69500" y="1598525"/>
            <a:ext cx="7688700" cy="30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 new experience was implemented at two location: Sauce &amp; Spoon North and Sauce &amp; Spoon Downtown!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With this project we were able to decrease turn time by 30 minutes and reduce food waste by 25%.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We learned that there is no silver bullet: there still customer who want to stay for 75 minutes and pay with cash, but by focusing on the other portion we were able to achieve so much.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Our next steps are to expand our current program and make the rollout at new locations.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Satisfaction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 Pilot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822300" y="133117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Q. On a scale of 1-5, please rate your experience with the tablet overall.</a:t>
            </a:r>
            <a:endParaRPr sz="1600"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4">
            <a:alphaModFix/>
          </a:blip>
          <a:srcRect b="3458" l="12205" r="11887" t="3075"/>
          <a:stretch/>
        </p:blipFill>
        <p:spPr>
          <a:xfrm>
            <a:off x="2879508" y="1786725"/>
            <a:ext cx="3384979" cy="25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1054950" y="4362525"/>
            <a:ext cx="7034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post-pilot survey.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72% of respondents indicated a customer satisfaction score of 4 or 5.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Satisfaction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 Launch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822300" y="129052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Q. On a scale of 1-5, please rate your experience with the tablet overall.</a:t>
            </a:r>
            <a:endParaRPr sz="1600"/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b="3271" l="3450" r="8968" t="3261"/>
          <a:stretch/>
        </p:blipFill>
        <p:spPr>
          <a:xfrm>
            <a:off x="2431727" y="1718238"/>
            <a:ext cx="4020351" cy="25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1145025" y="4346800"/>
            <a:ext cx="70341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post-launch survey. 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86% of respondents indicated a customer satisfaction score of 4 or 5. This is a 14% increase.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Revenue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6111550" y="816425"/>
            <a:ext cx="206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Tablet Launch April 23</a:t>
            </a:r>
            <a:endParaRPr b="1" sz="1300"/>
          </a:p>
        </p:txBody>
      </p:sp>
      <p:pic>
        <p:nvPicPr>
          <p:cNvPr id="123" name="Google Shape;123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200" y="1600775"/>
            <a:ext cx="7034100" cy="28646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24" name="Google Shape;124;p17"/>
          <p:cNvCxnSpPr>
            <a:endCxn id="125" idx="7"/>
          </p:cNvCxnSpPr>
          <p:nvPr/>
        </p:nvCxnSpPr>
        <p:spPr>
          <a:xfrm flipH="1">
            <a:off x="6070302" y="1191868"/>
            <a:ext cx="816900" cy="161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7"/>
          <p:cNvSpPr/>
          <p:nvPr/>
        </p:nvSpPr>
        <p:spPr>
          <a:xfrm>
            <a:off x="5952000" y="2793350"/>
            <a:ext cx="138600" cy="120300"/>
          </a:xfrm>
          <a:prstGeom prst="ellipse">
            <a:avLst/>
          </a:prstGeom>
          <a:solidFill>
            <a:srgbClr val="1782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957200" y="4470425"/>
            <a:ext cx="703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is a chart of Sauce &amp; Spoon revenue, showing that after tablet implementation, revenue increased.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July </a:t>
            </a:r>
            <a:r>
              <a:rPr lang="en" sz="1100"/>
              <a:t>revenue was up to 20% over April’s monthly revenue.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727650" y="560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What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Worked: Key Accomplishments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729450" y="1469275"/>
            <a:ext cx="3443100" cy="28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Decreased table turn time 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Implementation of the tablets increased the average daily guest count by 10%.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also decreased wait time by 30 minutes.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Decreased food waste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identified who was receiving an incorrect order.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Kitchen staff has taken the initiative to correct orders and decrease food waste by 50%.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4916275" y="1483600"/>
            <a:ext cx="3636600" cy="3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Increased customer </a:t>
            </a:r>
            <a:r>
              <a:rPr b="1" lang="en" sz="1200">
                <a:solidFill>
                  <a:schemeClr val="accent1"/>
                </a:solidFill>
              </a:rPr>
              <a:t>satisfaction</a:t>
            </a:r>
            <a:endParaRPr b="1"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After the pilot, customer satisfaction was at 72%.</a:t>
            </a:r>
            <a:endParaRPr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Once we implemented improvements based on feedback, customer satisfaction increased to 86%.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Increased </a:t>
            </a:r>
            <a:r>
              <a:rPr b="1" lang="en" sz="1200">
                <a:solidFill>
                  <a:schemeClr val="accent1"/>
                </a:solidFill>
              </a:rPr>
              <a:t>sales</a:t>
            </a:r>
            <a:endParaRPr b="1"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Our monthly revenue has increased steadily since the tablet rollout, upwards of 20% since September/pre-rollout.</a:t>
            </a:r>
            <a:endParaRPr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Tablets also helped boost revenue during the holiday season.</a:t>
            </a:r>
            <a:endParaRPr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727650" y="547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Next Steps: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Looking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Forward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Google Shape;141;p19"/>
          <p:cNvGraphicFramePr/>
          <p:nvPr/>
        </p:nvGraphicFramePr>
        <p:xfrm>
          <a:off x="952500" y="15271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{5DF0A13B-09B5-4A3A-8A53-93D973B7493E}</a:tableStyleId>
              </a:tblPr>
              <a:tblGrid>
                <a:gridCol w="2413000"/>
                <a:gridCol w="2413000"/>
                <a:gridCol w="2413000"/>
              </a:tblGrid>
              <a:tr h="643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Initiative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Action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Date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  <a:tr h="68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Implement tablets in more locations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Create new project plan for new location installation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Q2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84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to track customer experience and satisfaction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surveying/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gathering data through various means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Ongoing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84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Expand tablet features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Investigate new features like social media integration, reservations, videos, etc.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Q4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7D82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Appendix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Access all resources </a:t>
            </a:r>
            <a:r>
              <a:rPr lang="en" sz="2300" u="sng">
                <a:latin typeface="Arial"/>
                <a:ea typeface="Arial"/>
                <a:cs typeface="Arial"/>
                <a:sym typeface="Arial"/>
              </a:rPr>
              <a:t>here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.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