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e8aa0f6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e8aa0f6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e8aa0f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e8aa0f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cap="flat" cmpd="sng" w="7620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cap="flat" cmpd="sng" w="19050">
              <a:solidFill>
                <a:srgbClr val="0C71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C7182"/>
                </a:solidFill>
              </a:rPr>
              <a:t>Test Launch - Survey Results</a:t>
            </a:r>
            <a:endParaRPr b="1" sz="420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Since the past quarter, we’ve been working on the Sauce &amp; Spoon : Tablets Rollout project and recently we successfully managed to complete the test launch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was a challenging task to reach this far but all the team really stepped up and worked together to make this launch </a:t>
            </a:r>
            <a:r>
              <a:rPr lang="en"/>
              <a:t>successful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challenges included; delayed shipment of tablets, team trainings and getting all the stakeholders on-board for this launch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Summary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conducted a survey on test launch and got feedback from 50 customers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team wanted to measure the </a:t>
            </a:r>
            <a:r>
              <a:rPr lang="en"/>
              <a:t>following</a:t>
            </a:r>
            <a:r>
              <a:rPr lang="en"/>
              <a:t> aspects: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Most Ordered Food Category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Customers experience with the tablets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Staff’s Role in </a:t>
            </a:r>
            <a:r>
              <a:rPr lang="en"/>
              <a:t>onboarding</a:t>
            </a:r>
            <a:r>
              <a:rPr lang="en"/>
              <a:t> customers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Tablets’ easy of use and navigation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Table wait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Order wait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Orders’ Accuracy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Customers’ confidence while payment through tablets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Suggestions / Complaints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Overview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Findings</a:t>
            </a:r>
            <a:endParaRPr i="1"/>
          </a:p>
        </p:txBody>
      </p:sp>
      <p:pic>
        <p:nvPicPr>
          <p:cNvPr id="77" name="Google Shape;7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874" y="928675"/>
            <a:ext cx="5811874" cy="3596674"/>
          </a:xfrm>
          <a:prstGeom prst="rect">
            <a:avLst/>
          </a:prstGeom>
          <a:noFill/>
          <a:ln cap="flat" cmpd="sng" w="7620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Enhance user experience more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Raise the customers’ rating for ‘Easy’ from 22% to 40%</a:t>
            </a:r>
            <a:endParaRPr/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cap="flat" cmpd="sng" w="76200">
            <a:solidFill>
              <a:srgbClr val="0C71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 fun activities in tablet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activities will keep customers busy while waiting for their order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will be really help for single customers and kids</a:t>
            </a:r>
            <a:endParaRPr/>
          </a:p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Next Steps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