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4A"/>
    <a:srgbClr val="C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F3F2-CCA7-CCB5-636B-D243FE3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D7D7-D4FE-8A0F-9C86-970765374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54AE-CF0B-6C87-A9F9-B10307A3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99-6319-EA76-0892-1E5DEBF3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335B-F48D-DFF2-5656-C506C7E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3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1454-B0A2-D2CB-E1DC-D876643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12A07-A62C-8524-D4F8-3346BD37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B4D4-863C-5571-84F4-B81BFF8D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0933-BD92-6DCA-742A-F3D9C4A1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128C8-5192-D61B-542E-A4BF5D6F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7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88464-B062-1131-6B80-6911DF551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393FA-8F83-5A19-5736-BF3DC90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E1C2-1946-45E0-07AB-24063488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E836-F07C-1484-25DA-76122692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27BE-CE83-1ED6-8BB2-C173FAD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B59-CDAC-6194-00A5-10A5C3A8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6736-8115-A114-A2F6-9735CE68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C230-9C0A-1C90-0F86-843C903E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B454-BF7B-96D1-E472-6AAC10C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A78F-78F7-9B54-E3D0-E6413DF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74ED-AFDF-B3AF-326F-6EEE37C1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725-C091-61A2-846D-A0C01471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0658-31C2-CCA3-79C1-F7B1A50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DAF6-FEFB-6960-4036-6FCFF93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937F-9489-E5EC-434E-FDEA7CB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10F-B84B-459C-4660-D789FEAA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32ABD-3737-18EB-661D-0F9313D8A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7219-8003-AA62-1AAB-C9E6B8EAF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4D1B9-9C85-A78C-1CF1-B63B9AC9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E6BC-52C5-3E24-4E6A-70A30240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8C08-07E1-940F-20E4-117FD69C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BAD-E97B-66BD-27F4-A8605CFC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FA46-708E-78AB-E54B-791A88BD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E983B-A1BE-4A72-995E-1EF3FBB44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60652-4362-E632-9B48-20D450030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2536-6E77-0CC8-A112-D5B9A5FF5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BDEE-1444-C6E4-489C-E59D886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FFDF-A011-49DA-F6EC-371F7F8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0FAA8-6EB7-FF01-F7A3-E0F9C48A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4AC-645D-B411-A9E6-85D109D8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412EF-383E-0A5D-9F9A-5B2CD4A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1691-917B-832B-8D58-4A26EA9F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5B39-8327-0B36-F9BC-848F9406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4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96A5-8A60-A216-46EB-AAE3E8A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5FF5D-7FDA-F86B-2609-87732D9E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1C1F-AA12-6925-9705-B92F4095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5AEC-92A3-76C1-6538-0F50E27F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9205-8248-88E4-D67D-4C38984E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4138E-3695-2F8B-CCDF-30608A79B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4B707-BC32-6B14-B330-B8B923BE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D8E98-42DF-000F-4A13-4795766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AA41-32FC-64A8-FFBA-458F53B0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33A3-C6A9-C859-A7FF-7485758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1C88-F193-B382-7C6D-A2975A33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1564-26B2-4288-BA12-865503756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4707-09BF-3825-C229-72BB81F2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D819-F501-2735-DDB3-211BDE41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0D73B-C38B-85EC-8A1D-884BF332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67AB9-4AFE-2D9E-B9C0-F906E42C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0D70-F178-1FB6-9016-0DE8B115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BD2F-C099-EFC3-5A5B-E733C9F9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8DC0-302C-4AF6-A3B7-474A49631725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761D-7D01-3D89-E3DF-97A9AF749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B736-8649-C4AE-AE44-246D972F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5CAE-B645-4131-BE32-06551D1741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2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</p:spTree>
    <p:extLst>
      <p:ext uri="{BB962C8B-B14F-4D97-AF65-F5344CB8AC3E}">
        <p14:creationId xmlns:p14="http://schemas.microsoft.com/office/powerpoint/2010/main" val="10967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442852"/>
            <a:ext cx="3562598" cy="67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Daily 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F1AAF-9B44-9A00-0E7A-D970EBF980B8}"/>
              </a:ext>
            </a:extLst>
          </p:cNvPr>
          <p:cNvSpPr/>
          <p:nvPr/>
        </p:nvSpPr>
        <p:spPr>
          <a:xfrm>
            <a:off x="3984171" y="391886"/>
            <a:ext cx="1864426" cy="6068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E4B66-A1CB-E8DF-0AB6-7B3FD6DD71BF}"/>
              </a:ext>
            </a:extLst>
          </p:cNvPr>
          <p:cNvSpPr/>
          <p:nvPr/>
        </p:nvSpPr>
        <p:spPr>
          <a:xfrm>
            <a:off x="4156364" y="1778329"/>
            <a:ext cx="1543792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1C13-EA21-A57E-2458-33F5FBE933A7}"/>
              </a:ext>
            </a:extLst>
          </p:cNvPr>
          <p:cNvSpPr/>
          <p:nvPr/>
        </p:nvSpPr>
        <p:spPr>
          <a:xfrm>
            <a:off x="4156364" y="2572790"/>
            <a:ext cx="1543792" cy="77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39356-A70E-0287-BF67-DB278CFD7A85}"/>
              </a:ext>
            </a:extLst>
          </p:cNvPr>
          <p:cNvSpPr/>
          <p:nvPr/>
        </p:nvSpPr>
        <p:spPr>
          <a:xfrm>
            <a:off x="4156364" y="1008217"/>
            <a:ext cx="1543792" cy="63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6AA5-52E3-3CF6-566E-D4B6569E95D9}"/>
              </a:ext>
            </a:extLst>
          </p:cNvPr>
          <p:cNvSpPr/>
          <p:nvPr/>
        </p:nvSpPr>
        <p:spPr>
          <a:xfrm>
            <a:off x="4061361" y="5919849"/>
            <a:ext cx="1698171" cy="421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A25FC-11EF-8EBD-0FF7-4080C24D05BB}"/>
              </a:ext>
            </a:extLst>
          </p:cNvPr>
          <p:cNvSpPr/>
          <p:nvPr/>
        </p:nvSpPr>
        <p:spPr>
          <a:xfrm>
            <a:off x="3984171" y="391886"/>
            <a:ext cx="1864426" cy="421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&lt;&lt;&lt;&lt;&lt;&lt;&lt;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32265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-65315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Food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 A 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4"/>
            <a:ext cx="3562598" cy="72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6583B-20A7-8156-9BAE-5EF3313455E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ED540-DE14-5718-F801-4F73493D79B6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AE755-1286-1C24-2262-2101F1C9799C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07327-EAAA-B8B6-85DF-8CBD27440E29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1168D-FED9-0B3C-85AB-BED0F71F6DF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0ED7A-CFB9-3295-F7A1-AD45DDCB0EB2}"/>
              </a:ext>
            </a:extLst>
          </p:cNvPr>
          <p:cNvSpPr/>
          <p:nvPr/>
        </p:nvSpPr>
        <p:spPr>
          <a:xfrm>
            <a:off x="4310742" y="2529444"/>
            <a:ext cx="3562598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05092-8505-4864-1934-780F6AF6CD84}"/>
              </a:ext>
            </a:extLst>
          </p:cNvPr>
          <p:cNvSpPr/>
          <p:nvPr/>
        </p:nvSpPr>
        <p:spPr>
          <a:xfrm>
            <a:off x="4452251" y="4350827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A59AEC-9E79-730A-8B63-3400E8539125}"/>
              </a:ext>
            </a:extLst>
          </p:cNvPr>
          <p:cNvSpPr/>
          <p:nvPr/>
        </p:nvSpPr>
        <p:spPr>
          <a:xfrm>
            <a:off x="5193464" y="436418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A38E4D-600F-B2C2-6A19-66D38074AC4D}"/>
              </a:ext>
            </a:extLst>
          </p:cNvPr>
          <p:cNvSpPr/>
          <p:nvPr/>
        </p:nvSpPr>
        <p:spPr>
          <a:xfrm>
            <a:off x="5913911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6536E-03C6-D331-AAC3-88DFF7E2F8CE}"/>
              </a:ext>
            </a:extLst>
          </p:cNvPr>
          <p:cNvSpPr/>
          <p:nvPr/>
        </p:nvSpPr>
        <p:spPr>
          <a:xfrm>
            <a:off x="6593773" y="4361220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1F7D78-B08E-7FD7-57D9-ED7C0BE72188}"/>
              </a:ext>
            </a:extLst>
          </p:cNvPr>
          <p:cNvSpPr/>
          <p:nvPr/>
        </p:nvSpPr>
        <p:spPr>
          <a:xfrm>
            <a:off x="7269183" y="4376063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91B5B3-C8E2-D984-1F0D-F8B71811C534}"/>
              </a:ext>
            </a:extLst>
          </p:cNvPr>
          <p:cNvSpPr/>
          <p:nvPr/>
        </p:nvSpPr>
        <p:spPr>
          <a:xfrm>
            <a:off x="4452251" y="265413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food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708A48-DDFE-EC93-E8E2-F4076ED4321F}"/>
              </a:ext>
            </a:extLst>
          </p:cNvPr>
          <p:cNvSpPr txBox="1"/>
          <p:nvPr/>
        </p:nvSpPr>
        <p:spPr>
          <a:xfrm>
            <a:off x="5529937" y="3947954"/>
            <a:ext cx="25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Food history</a:t>
            </a:r>
          </a:p>
        </p:txBody>
      </p:sp>
    </p:spTree>
    <p:extLst>
      <p:ext uri="{BB962C8B-B14F-4D97-AF65-F5344CB8AC3E}">
        <p14:creationId xmlns:p14="http://schemas.microsoft.com/office/powerpoint/2010/main" val="422460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DCA37-7879-CB37-C49E-F6A63BA9A2A4}"/>
              </a:ext>
            </a:extLst>
          </p:cNvPr>
          <p:cNvSpPr/>
          <p:nvPr/>
        </p:nvSpPr>
        <p:spPr>
          <a:xfrm>
            <a:off x="4453247" y="1715987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start sleep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1154-3E0D-EC3F-69C5-656B7BC7EEF7}"/>
              </a:ext>
            </a:extLst>
          </p:cNvPr>
          <p:cNvSpPr/>
          <p:nvPr/>
        </p:nvSpPr>
        <p:spPr>
          <a:xfrm>
            <a:off x="4453248" y="2084119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sleep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CFC0E-0478-C241-C0DE-DE8A7A8CDD9F}"/>
              </a:ext>
            </a:extLst>
          </p:cNvPr>
          <p:cNvSpPr/>
          <p:nvPr/>
        </p:nvSpPr>
        <p:spPr>
          <a:xfrm>
            <a:off x="5156859" y="265116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355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Sleep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15533-9ABB-5F60-2361-66E758BD1515}"/>
              </a:ext>
            </a:extLst>
          </p:cNvPr>
          <p:cNvSpPr/>
          <p:nvPr/>
        </p:nvSpPr>
        <p:spPr>
          <a:xfrm>
            <a:off x="4649190" y="1757548"/>
            <a:ext cx="2879766" cy="1615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Big tick</a:t>
            </a:r>
          </a:p>
        </p:txBody>
      </p:sp>
    </p:spTree>
    <p:extLst>
      <p:ext uri="{BB962C8B-B14F-4D97-AF65-F5344CB8AC3E}">
        <p14:creationId xmlns:p14="http://schemas.microsoft.com/office/powerpoint/2010/main" val="219383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57D04-9507-4F22-B084-8FE2908C1619}"/>
              </a:ext>
            </a:extLst>
          </p:cNvPr>
          <p:cNvSpPr/>
          <p:nvPr/>
        </p:nvSpPr>
        <p:spPr>
          <a:xfrm>
            <a:off x="504207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5252FE-6274-1F22-914C-DE9507A73E0D}"/>
              </a:ext>
            </a:extLst>
          </p:cNvPr>
          <p:cNvSpPr/>
          <p:nvPr/>
        </p:nvSpPr>
        <p:spPr>
          <a:xfrm>
            <a:off x="4360222" y="3206338"/>
            <a:ext cx="3513118" cy="249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BA98B3-01B3-016C-8B33-B5CF46CB3334}"/>
              </a:ext>
            </a:extLst>
          </p:cNvPr>
          <p:cNvCxnSpPr>
            <a:cxnSpLocks/>
          </p:cNvCxnSpPr>
          <p:nvPr/>
        </p:nvCxnSpPr>
        <p:spPr>
          <a:xfrm flipV="1">
            <a:off x="4660074" y="3426031"/>
            <a:ext cx="0" cy="193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C7DC7-0DC5-333A-B2B1-8E91D60B6E50}"/>
              </a:ext>
            </a:extLst>
          </p:cNvPr>
          <p:cNvCxnSpPr>
            <a:cxnSpLocks/>
          </p:cNvCxnSpPr>
          <p:nvPr/>
        </p:nvCxnSpPr>
        <p:spPr>
          <a:xfrm>
            <a:off x="4660074" y="5361709"/>
            <a:ext cx="29460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1A25CF-C9AC-4B72-CD99-A8A4658F865B}"/>
              </a:ext>
            </a:extLst>
          </p:cNvPr>
          <p:cNvSpPr txBox="1"/>
          <p:nvPr/>
        </p:nvSpPr>
        <p:spPr>
          <a:xfrm>
            <a:off x="4338463" y="3134487"/>
            <a:ext cx="100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90777-EE0D-7BA2-AF40-710C60CC0036}"/>
              </a:ext>
            </a:extLst>
          </p:cNvPr>
          <p:cNvSpPr txBox="1"/>
          <p:nvPr/>
        </p:nvSpPr>
        <p:spPr>
          <a:xfrm>
            <a:off x="5927772" y="5290456"/>
            <a:ext cx="8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AE8AF8-2485-358F-6CC4-19149CCFE6B0}"/>
              </a:ext>
            </a:extLst>
          </p:cNvPr>
          <p:cNvSpPr/>
          <p:nvPr/>
        </p:nvSpPr>
        <p:spPr>
          <a:xfrm>
            <a:off x="4767943" y="3645724"/>
            <a:ext cx="403758" cy="17159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6F59D-786A-D7AD-EAAA-61E6425C5F5D}"/>
              </a:ext>
            </a:extLst>
          </p:cNvPr>
          <p:cNvSpPr/>
          <p:nvPr/>
        </p:nvSpPr>
        <p:spPr>
          <a:xfrm>
            <a:off x="5275600" y="4269179"/>
            <a:ext cx="403758" cy="1092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726406-BB0A-2048-698C-5A624FFBD6E5}"/>
              </a:ext>
            </a:extLst>
          </p:cNvPr>
          <p:cNvSpPr/>
          <p:nvPr/>
        </p:nvSpPr>
        <p:spPr>
          <a:xfrm>
            <a:off x="5783257" y="3954490"/>
            <a:ext cx="403758" cy="140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7F279-59FE-0059-C9F6-D08579748A0E}"/>
              </a:ext>
            </a:extLst>
          </p:cNvPr>
          <p:cNvSpPr/>
          <p:nvPr/>
        </p:nvSpPr>
        <p:spPr>
          <a:xfrm>
            <a:off x="6290914" y="5063630"/>
            <a:ext cx="403758" cy="2980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049464-F560-7516-2678-42C0376524AA}"/>
              </a:ext>
            </a:extLst>
          </p:cNvPr>
          <p:cNvSpPr/>
          <p:nvPr/>
        </p:nvSpPr>
        <p:spPr>
          <a:xfrm>
            <a:off x="6772896" y="4655130"/>
            <a:ext cx="403758" cy="706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AE39F-0555-0B1F-4281-465FFD127829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05B70-DF29-4B6B-06B9-169CAE580156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A2094-1228-DAF6-906D-D54D190CDBA9}"/>
              </a:ext>
            </a:extLst>
          </p:cNvPr>
          <p:cNvSpPr/>
          <p:nvPr/>
        </p:nvSpPr>
        <p:spPr>
          <a:xfrm>
            <a:off x="5048993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5EB15-5C87-BBC9-4DA4-9142C02693A9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3EDCE6-ADCD-91FF-597D-1D1535D88964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05635-345D-2EAD-AFD3-452252A5FF32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88EFC1-F6FB-A42E-DC5C-74738249077D}"/>
              </a:ext>
            </a:extLst>
          </p:cNvPr>
          <p:cNvSpPr/>
          <p:nvPr/>
        </p:nvSpPr>
        <p:spPr>
          <a:xfrm>
            <a:off x="4310742" y="1567543"/>
            <a:ext cx="3562598" cy="2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8EC66-E0E0-68E2-2FB9-5DF503A46B6C}"/>
              </a:ext>
            </a:extLst>
          </p:cNvPr>
          <p:cNvSpPr/>
          <p:nvPr/>
        </p:nvSpPr>
        <p:spPr>
          <a:xfrm>
            <a:off x="4453247" y="2143498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start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3E1062-5FE3-A98A-17ED-F5710A03FEC8}"/>
              </a:ext>
            </a:extLst>
          </p:cNvPr>
          <p:cNvSpPr/>
          <p:nvPr/>
        </p:nvSpPr>
        <p:spPr>
          <a:xfrm>
            <a:off x="4453248" y="251163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end 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57AA77-DD65-AC86-4B9E-96FD0E019BEC}"/>
              </a:ext>
            </a:extLst>
          </p:cNvPr>
          <p:cNvSpPr/>
          <p:nvPr/>
        </p:nvSpPr>
        <p:spPr>
          <a:xfrm>
            <a:off x="5156859" y="3427515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BA188-EAD1-7D38-16CF-C0A181271BCC}"/>
              </a:ext>
            </a:extLst>
          </p:cNvPr>
          <p:cNvSpPr/>
          <p:nvPr/>
        </p:nvSpPr>
        <p:spPr>
          <a:xfrm>
            <a:off x="4453247" y="1766454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Activity (dropdown)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8F320-6CB8-2174-B886-A8C9CDDE9DFB}"/>
              </a:ext>
            </a:extLst>
          </p:cNvPr>
          <p:cNvSpPr/>
          <p:nvPr/>
        </p:nvSpPr>
        <p:spPr>
          <a:xfrm>
            <a:off x="4453247" y="2907970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Intensity (dropdown)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57BFA-2E32-C97F-52BF-C090DD4B052E}"/>
              </a:ext>
            </a:extLst>
          </p:cNvPr>
          <p:cNvSpPr/>
          <p:nvPr/>
        </p:nvSpPr>
        <p:spPr>
          <a:xfrm>
            <a:off x="4310741" y="4129649"/>
            <a:ext cx="3562598" cy="187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2289B-7A0F-1DDE-B0AB-46995E108FF4}"/>
              </a:ext>
            </a:extLst>
          </p:cNvPr>
          <p:cNvSpPr/>
          <p:nvPr/>
        </p:nvSpPr>
        <p:spPr>
          <a:xfrm>
            <a:off x="4310741" y="4123707"/>
            <a:ext cx="3562598" cy="35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D7E83-1456-6162-CD36-A88D6A8935B2}"/>
              </a:ext>
            </a:extLst>
          </p:cNvPr>
          <p:cNvSpPr/>
          <p:nvPr/>
        </p:nvSpPr>
        <p:spPr>
          <a:xfrm>
            <a:off x="4383977" y="4911931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68090-F982-FA41-B2DC-474774CB08E6}"/>
              </a:ext>
            </a:extLst>
          </p:cNvPr>
          <p:cNvSpPr/>
          <p:nvPr/>
        </p:nvSpPr>
        <p:spPr>
          <a:xfrm>
            <a:off x="4383977" y="4583875"/>
            <a:ext cx="3307278" cy="243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Weight scale e.g. kg or lbs dropdown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EB2274-8F0A-4903-5CFC-D547F9ABA51E}"/>
              </a:ext>
            </a:extLst>
          </p:cNvPr>
          <p:cNvSpPr/>
          <p:nvPr/>
        </p:nvSpPr>
        <p:spPr>
          <a:xfrm>
            <a:off x="5121233" y="5332764"/>
            <a:ext cx="1870363" cy="475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D5DB8B-D1D7-6425-1DEB-1FA2844EE984}"/>
              </a:ext>
            </a:extLst>
          </p:cNvPr>
          <p:cNvSpPr/>
          <p:nvPr/>
        </p:nvSpPr>
        <p:spPr>
          <a:xfrm>
            <a:off x="8823366" y="4476997"/>
            <a:ext cx="2274125" cy="10628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Side note:</a:t>
            </a:r>
            <a:br>
              <a:rPr lang="en-GB" dirty="0"/>
            </a:br>
            <a:r>
              <a:rPr lang="en-GB" dirty="0"/>
              <a:t>all weight stored in kgs, lbs converted on storage</a:t>
            </a:r>
          </a:p>
        </p:txBody>
      </p:sp>
    </p:spTree>
    <p:extLst>
      <p:ext uri="{BB962C8B-B14F-4D97-AF65-F5344CB8AC3E}">
        <p14:creationId xmlns:p14="http://schemas.microsoft.com/office/powerpoint/2010/main" val="84034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Personal Info System Exercise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 Routine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723B6-D7EF-F6C6-9AEF-A6808234B21D}"/>
              </a:ext>
            </a:extLst>
          </p:cNvPr>
          <p:cNvSpPr/>
          <p:nvPr/>
        </p:nvSpPr>
        <p:spPr>
          <a:xfrm>
            <a:off x="4310742" y="1567544"/>
            <a:ext cx="3562598" cy="142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39592-BD72-5436-B6BD-3FEA0A1F1351}"/>
              </a:ext>
            </a:extLst>
          </p:cNvPr>
          <p:cNvSpPr/>
          <p:nvPr/>
        </p:nvSpPr>
        <p:spPr>
          <a:xfrm>
            <a:off x="4360222" y="1665516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BE1ED5-FAE4-0A4B-5E07-50D3BE799E4B}"/>
              </a:ext>
            </a:extLst>
          </p:cNvPr>
          <p:cNvSpPr/>
          <p:nvPr/>
        </p:nvSpPr>
        <p:spPr>
          <a:xfrm>
            <a:off x="573776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Full Apple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9D407-DBBD-4267-A3E2-84787AB90EF6}"/>
              </a:ext>
            </a:extLst>
          </p:cNvPr>
          <p:cNvSpPr/>
          <p:nvPr/>
        </p:nvSpPr>
        <p:spPr>
          <a:xfrm>
            <a:off x="6405756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D795EB-8CEB-679B-067B-CD8347D67A3D}"/>
              </a:ext>
            </a:extLst>
          </p:cNvPr>
          <p:cNvSpPr/>
          <p:nvPr/>
        </p:nvSpPr>
        <p:spPr>
          <a:xfrm>
            <a:off x="7101444" y="1665516"/>
            <a:ext cx="599704" cy="4928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Full Apple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90268D-8B57-4426-7348-1D7FC07EEBC5}"/>
              </a:ext>
            </a:extLst>
          </p:cNvPr>
          <p:cNvSpPr/>
          <p:nvPr/>
        </p:nvSpPr>
        <p:spPr>
          <a:xfrm>
            <a:off x="5042076" y="1674422"/>
            <a:ext cx="599704" cy="4928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Apple core</a:t>
            </a:r>
          </a:p>
        </p:txBody>
      </p:sp>
    </p:spTree>
    <p:extLst>
      <p:ext uri="{BB962C8B-B14F-4D97-AF65-F5344CB8AC3E}">
        <p14:creationId xmlns:p14="http://schemas.microsoft.com/office/powerpoint/2010/main" val="972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F904-8BBE-617B-838F-C96125FA6C2E}"/>
              </a:ext>
            </a:extLst>
          </p:cNvPr>
          <p:cNvSpPr/>
          <p:nvPr/>
        </p:nvSpPr>
        <p:spPr>
          <a:xfrm>
            <a:off x="5938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174A8-9A94-613F-269D-CE6BEBB54C43}"/>
              </a:ext>
            </a:extLst>
          </p:cNvPr>
          <p:cNvSpPr/>
          <p:nvPr/>
        </p:nvSpPr>
        <p:spPr>
          <a:xfrm>
            <a:off x="3984171" y="391886"/>
            <a:ext cx="4144489" cy="6068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ABB4B-6CE4-9A9A-E26A-FD0DC5B10E48}"/>
              </a:ext>
            </a:extLst>
          </p:cNvPr>
          <p:cNvSpPr/>
          <p:nvPr/>
        </p:nvSpPr>
        <p:spPr>
          <a:xfrm>
            <a:off x="4215740" y="587829"/>
            <a:ext cx="3752603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Goals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BEB85-C9E0-0279-40DA-9CDDFB8D136A}"/>
              </a:ext>
            </a:extLst>
          </p:cNvPr>
          <p:cNvSpPr/>
          <p:nvPr/>
        </p:nvSpPr>
        <p:spPr>
          <a:xfrm>
            <a:off x="4215740" y="587829"/>
            <a:ext cx="712520" cy="587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Pull out menu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4329C-A768-542C-6E9F-CDC2F4C7C5B0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4A857-4417-6257-6313-D477DF8E60D3}"/>
              </a:ext>
            </a:extLst>
          </p:cNvPr>
          <p:cNvSpPr/>
          <p:nvPr/>
        </p:nvSpPr>
        <p:spPr>
          <a:xfrm>
            <a:off x="4310742" y="1567543"/>
            <a:ext cx="3562598" cy="2131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367F2-A2E2-6CC7-B945-B8EF8E4D48B0}"/>
              </a:ext>
            </a:extLst>
          </p:cNvPr>
          <p:cNvSpPr/>
          <p:nvPr/>
        </p:nvSpPr>
        <p:spPr>
          <a:xfrm>
            <a:off x="4310742" y="1567544"/>
            <a:ext cx="3562598" cy="461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C2734-56A0-8057-71CB-3ABD3089BE35}"/>
              </a:ext>
            </a:extLst>
          </p:cNvPr>
          <p:cNvSpPr/>
          <p:nvPr/>
        </p:nvSpPr>
        <p:spPr>
          <a:xfrm>
            <a:off x="4310742" y="1324100"/>
            <a:ext cx="3562598" cy="243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Goal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797E0-E5DA-7C1E-E457-F2F06FD80B89}"/>
              </a:ext>
            </a:extLst>
          </p:cNvPr>
          <p:cNvSpPr/>
          <p:nvPr/>
        </p:nvSpPr>
        <p:spPr>
          <a:xfrm>
            <a:off x="4310742" y="1567542"/>
            <a:ext cx="3562598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B848D-E542-C511-815D-A60912A4ABB8}"/>
              </a:ext>
            </a:extLst>
          </p:cNvPr>
          <p:cNvCxnSpPr/>
          <p:nvPr/>
        </p:nvCxnSpPr>
        <p:spPr>
          <a:xfrm flipV="1">
            <a:off x="4940135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FBA6FF-4ADA-F515-6653-99E4DBD234F8}"/>
              </a:ext>
            </a:extLst>
          </p:cNvPr>
          <p:cNvCxnSpPr/>
          <p:nvPr/>
        </p:nvCxnSpPr>
        <p:spPr>
          <a:xfrm flipV="1">
            <a:off x="7176654" y="1567542"/>
            <a:ext cx="0" cy="391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A90F3C-3621-27F0-45F4-249769C48B70}"/>
              </a:ext>
            </a:extLst>
          </p:cNvPr>
          <p:cNvSpPr/>
          <p:nvPr/>
        </p:nvSpPr>
        <p:spPr>
          <a:xfrm>
            <a:off x="7184571" y="1567541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022C8-B6E1-0049-6213-976BCAFC4B93}"/>
              </a:ext>
            </a:extLst>
          </p:cNvPr>
          <p:cNvSpPr/>
          <p:nvPr/>
        </p:nvSpPr>
        <p:spPr>
          <a:xfrm>
            <a:off x="4310742" y="1567541"/>
            <a:ext cx="617518" cy="39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8EF79-3F87-D2D9-2E05-DAD8C51CE275}"/>
              </a:ext>
            </a:extLst>
          </p:cNvPr>
          <p:cNvSpPr/>
          <p:nvPr/>
        </p:nvSpPr>
        <p:spPr>
          <a:xfrm>
            <a:off x="4928260" y="1567541"/>
            <a:ext cx="2256306" cy="39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879F3-6B3F-E418-7D47-291DEC84F26D}"/>
              </a:ext>
            </a:extLst>
          </p:cNvPr>
          <p:cNvSpPr/>
          <p:nvPr/>
        </p:nvSpPr>
        <p:spPr>
          <a:xfrm>
            <a:off x="7182589" y="1957444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4203D1-9F0B-9E84-5A9F-0C7E8ABF2DE5}"/>
              </a:ext>
            </a:extLst>
          </p:cNvPr>
          <p:cNvSpPr/>
          <p:nvPr/>
        </p:nvSpPr>
        <p:spPr>
          <a:xfrm>
            <a:off x="4308760" y="1957444"/>
            <a:ext cx="617518" cy="3918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Due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9CE917-D12D-F7D4-E6CF-AD08AF87DDA0}"/>
              </a:ext>
            </a:extLst>
          </p:cNvPr>
          <p:cNvSpPr/>
          <p:nvPr/>
        </p:nvSpPr>
        <p:spPr>
          <a:xfrm>
            <a:off x="4926278" y="1957444"/>
            <a:ext cx="2256306" cy="3918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F65D9E-B483-436F-64C4-7B39E20CAF0D}"/>
              </a:ext>
            </a:extLst>
          </p:cNvPr>
          <p:cNvSpPr/>
          <p:nvPr/>
        </p:nvSpPr>
        <p:spPr>
          <a:xfrm>
            <a:off x="7182586" y="2349330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EF8FC8-5A5D-32B4-5AC3-BF72E613C5F2}"/>
              </a:ext>
            </a:extLst>
          </p:cNvPr>
          <p:cNvSpPr/>
          <p:nvPr/>
        </p:nvSpPr>
        <p:spPr>
          <a:xfrm>
            <a:off x="4308757" y="2349330"/>
            <a:ext cx="617518" cy="391889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74BCA-A40A-8031-F6C1-EAC0C113AA21}"/>
              </a:ext>
            </a:extLst>
          </p:cNvPr>
          <p:cNvSpPr/>
          <p:nvPr/>
        </p:nvSpPr>
        <p:spPr>
          <a:xfrm>
            <a:off x="4926275" y="2349330"/>
            <a:ext cx="2256306" cy="391888"/>
          </a:xfrm>
          <a:prstGeom prst="rect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3AD945-34C6-822B-8C16-5CDADB03CB34}"/>
              </a:ext>
            </a:extLst>
          </p:cNvPr>
          <p:cNvSpPr/>
          <p:nvPr/>
        </p:nvSpPr>
        <p:spPr>
          <a:xfrm>
            <a:off x="7186542" y="2739233"/>
            <a:ext cx="688764" cy="391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84AD11-F6D7-AAFC-DC54-15F22510398D}"/>
              </a:ext>
            </a:extLst>
          </p:cNvPr>
          <p:cNvSpPr/>
          <p:nvPr/>
        </p:nvSpPr>
        <p:spPr>
          <a:xfrm>
            <a:off x="4312713" y="2739233"/>
            <a:ext cx="617518" cy="391889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Past Due Date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916E2-6D8C-16AA-47C0-0CEBB8F98F02}"/>
              </a:ext>
            </a:extLst>
          </p:cNvPr>
          <p:cNvSpPr/>
          <p:nvPr/>
        </p:nvSpPr>
        <p:spPr>
          <a:xfrm>
            <a:off x="4930231" y="2739233"/>
            <a:ext cx="2256306" cy="391888"/>
          </a:xfrm>
          <a:prstGeom prst="rect">
            <a:avLst/>
          </a:prstGeom>
          <a:solidFill>
            <a:srgbClr val="E64A4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 info</a:t>
            </a:r>
          </a:p>
        </p:txBody>
      </p:sp>
    </p:spTree>
    <p:extLst>
      <p:ext uri="{BB962C8B-B14F-4D97-AF65-F5344CB8AC3E}">
        <p14:creationId xmlns:p14="http://schemas.microsoft.com/office/powerpoint/2010/main" val="287246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225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Clarke</dc:creator>
  <cp:lastModifiedBy>Alex Clarke</cp:lastModifiedBy>
  <cp:revision>7</cp:revision>
  <dcterms:created xsi:type="dcterms:W3CDTF">2023-02-24T12:31:22Z</dcterms:created>
  <dcterms:modified xsi:type="dcterms:W3CDTF">2023-04-17T14:40:38Z</dcterms:modified>
</cp:coreProperties>
</file>