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72" r:id="rId10"/>
    <p:sldId id="269" r:id="rId11"/>
    <p:sldId id="270" r:id="rId12"/>
    <p:sldId id="273" r:id="rId13"/>
    <p:sldId id="274" r:id="rId14"/>
    <p:sldId id="275" r:id="rId15"/>
    <p:sldId id="276" r:id="rId16"/>
    <p:sldId id="263" r:id="rId17"/>
    <p:sldId id="264" r:id="rId18"/>
    <p:sldId id="277" r:id="rId19"/>
    <p:sldId id="265" r:id="rId20"/>
    <p:sldId id="266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A4A"/>
    <a:srgbClr val="C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3F2-CCA7-CCB5-636B-D243FE33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D7D7-D4FE-8A0F-9C86-970765374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54AE-CF0B-6C87-A9F9-B10307A3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99-6319-EA76-0892-1E5DEBF3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F335B-F48D-DFF2-5656-C506C7E6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23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1454-B0A2-D2CB-E1DC-D876643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12A07-A62C-8524-D4F8-3346BD371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BB4D4-863C-5571-84F4-B81BFF8D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0933-BD92-6DCA-742A-F3D9C4A1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128C8-5192-D61B-542E-A4BF5D6F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17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88464-B062-1131-6B80-6911DF551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393FA-8F83-5A19-5736-BF3DC90BE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9E1C2-1946-45E0-07AB-24063488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6E836-F07C-1484-25DA-76122692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927BE-CE83-1ED6-8BB2-C173FADC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1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AB59-CDAC-6194-00A5-10A5C3A8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6736-8115-A114-A2F6-9735CE68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C230-9C0A-1C90-0F86-843C903E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FB454-BF7B-96D1-E472-6AAC10CC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A78F-78F7-9B54-E3D0-E6413DFC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74ED-AFDF-B3AF-326F-6EEE37C1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03725-C091-61A2-846D-A0C014710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0658-31C2-CCA3-79C1-F7B1A509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7DAF6-FEFB-6960-4036-6FCFF93B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6937F-9489-E5EC-434E-FDEA7CB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0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010F-B84B-459C-4660-D789FEAA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32ABD-3737-18EB-661D-0F9313D8A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97219-8003-AA62-1AAB-C9E6B8EAF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4D1B9-9C85-A78C-1CF1-B63B9AC9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DE6BC-52C5-3E24-4E6A-70A30240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B8C08-07E1-940F-20E4-117FD69C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9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BAD-E97B-66BD-27F4-A8605CFC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5FA46-708E-78AB-E54B-791A88BDC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E983B-A1BE-4A72-995E-1EF3FBB44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60652-4362-E632-9B48-20D450030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D2536-6E77-0CC8-A112-D5B9A5FF5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1BDEE-1444-C6E4-489C-E59D8868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FFFDF-A011-49DA-F6EC-371F7F8E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0FAA8-6EB7-FF01-F7A3-E0F9C48A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6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34AC-645D-B411-A9E6-85D109D8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412EF-383E-0A5D-9F9A-5B2CD4A8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41691-917B-832B-8D58-4A26EA9F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95B39-8327-0B36-F9BC-848F9406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34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96A5-8A60-A216-46EB-AAE3E8A6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5FF5D-7FDA-F86B-2609-87732D9E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A1C1F-AA12-6925-9705-B92F4095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8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5AEC-92A3-76C1-6538-0F50E27F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9205-8248-88E4-D67D-4C38984E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4138E-3695-2F8B-CCDF-30608A79B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4B707-BC32-6B14-B330-B8B923BE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D8E98-42DF-000F-4A13-4795766D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8AA41-32FC-64A8-FFBA-458F53B0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33A3-C6A9-C859-A7FF-74857587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91C88-F193-B382-7C6D-A2975A332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71564-26B2-4288-BA12-865503756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64707-09BF-3825-C229-72BB81F2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D819-F501-2735-DDB3-211BDE41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0D73B-C38B-85EC-8A1D-884BF332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23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67AB9-4AFE-2D9E-B9C0-F906E42C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C0D70-F178-1FB6-9016-0DE8B115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BD2F-C099-EFC3-5A5B-E733C9F97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8DC0-302C-4AF6-A3B7-474A49631725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9761D-7D01-3D89-E3DF-97A9AF749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6B736-8649-C4AE-AE44-246D972F0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2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Main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442852"/>
            <a:ext cx="3562598" cy="67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Daily sleep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0356B9-8A98-AB46-944F-45A0A4396AFF}"/>
              </a:ext>
            </a:extLst>
          </p:cNvPr>
          <p:cNvSpPr>
            <a:spLocks/>
          </p:cNvSpPr>
          <p:nvPr/>
        </p:nvSpPr>
        <p:spPr>
          <a:xfrm>
            <a:off x="4360222" y="2648195"/>
            <a:ext cx="3513118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1D38B3-DBED-56A4-43DA-F178AEC57363}"/>
              </a:ext>
            </a:extLst>
          </p:cNvPr>
          <p:cNvCxnSpPr>
            <a:cxnSpLocks/>
          </p:cNvCxnSpPr>
          <p:nvPr/>
        </p:nvCxnSpPr>
        <p:spPr>
          <a:xfrm flipV="1">
            <a:off x="4660074" y="2867888"/>
            <a:ext cx="0" cy="1935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F4FDC-DC26-E23C-B336-FCB82FDB708F}"/>
              </a:ext>
            </a:extLst>
          </p:cNvPr>
          <p:cNvCxnSpPr>
            <a:cxnSpLocks/>
          </p:cNvCxnSpPr>
          <p:nvPr/>
        </p:nvCxnSpPr>
        <p:spPr>
          <a:xfrm>
            <a:off x="4660074" y="4803566"/>
            <a:ext cx="29460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704299-CFDF-8D5B-DCA4-AAF541A9BB96}"/>
              </a:ext>
            </a:extLst>
          </p:cNvPr>
          <p:cNvSpPr txBox="1">
            <a:spLocks/>
          </p:cNvSpPr>
          <p:nvPr/>
        </p:nvSpPr>
        <p:spPr>
          <a:xfrm>
            <a:off x="4338463" y="2576344"/>
            <a:ext cx="100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656D7-C3C9-3670-A729-DBD07BCECC18}"/>
              </a:ext>
            </a:extLst>
          </p:cNvPr>
          <p:cNvSpPr txBox="1">
            <a:spLocks/>
          </p:cNvSpPr>
          <p:nvPr/>
        </p:nvSpPr>
        <p:spPr>
          <a:xfrm>
            <a:off x="5927772" y="4732313"/>
            <a:ext cx="81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788951-713C-9C12-1AB9-2757F1EE304E}"/>
              </a:ext>
            </a:extLst>
          </p:cNvPr>
          <p:cNvSpPr>
            <a:spLocks/>
          </p:cNvSpPr>
          <p:nvPr/>
        </p:nvSpPr>
        <p:spPr>
          <a:xfrm>
            <a:off x="4767943" y="3087581"/>
            <a:ext cx="403758" cy="1715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6F1449-CDC0-0B6A-A443-F1EFE0577209}"/>
              </a:ext>
            </a:extLst>
          </p:cNvPr>
          <p:cNvSpPr>
            <a:spLocks/>
          </p:cNvSpPr>
          <p:nvPr/>
        </p:nvSpPr>
        <p:spPr>
          <a:xfrm>
            <a:off x="5275600" y="3711036"/>
            <a:ext cx="403758" cy="1092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2A6F54-1035-1667-8305-55B1BA074906}"/>
              </a:ext>
            </a:extLst>
          </p:cNvPr>
          <p:cNvSpPr>
            <a:spLocks/>
          </p:cNvSpPr>
          <p:nvPr/>
        </p:nvSpPr>
        <p:spPr>
          <a:xfrm>
            <a:off x="5783257" y="3396347"/>
            <a:ext cx="403758" cy="1407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B2F0CF-66B0-3ED5-B630-150678B8FCD2}"/>
              </a:ext>
            </a:extLst>
          </p:cNvPr>
          <p:cNvSpPr>
            <a:spLocks/>
          </p:cNvSpPr>
          <p:nvPr/>
        </p:nvSpPr>
        <p:spPr>
          <a:xfrm>
            <a:off x="6290914" y="4505487"/>
            <a:ext cx="403758" cy="2980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3E265-9826-34C3-900A-79321ADB0417}"/>
              </a:ext>
            </a:extLst>
          </p:cNvPr>
          <p:cNvSpPr>
            <a:spLocks/>
          </p:cNvSpPr>
          <p:nvPr/>
        </p:nvSpPr>
        <p:spPr>
          <a:xfrm>
            <a:off x="6772896" y="4096987"/>
            <a:ext cx="403758" cy="7065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913BB8-DF36-88CD-0BA9-7A2B84EC50FB}"/>
              </a:ext>
            </a:extLst>
          </p:cNvPr>
          <p:cNvSpPr/>
          <p:nvPr/>
        </p:nvSpPr>
        <p:spPr>
          <a:xfrm>
            <a:off x="4360222" y="2357252"/>
            <a:ext cx="3513118" cy="29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Sleep Graph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1B532-40B6-3A12-C526-E842A7A50889}"/>
              </a:ext>
            </a:extLst>
          </p:cNvPr>
          <p:cNvSpPr/>
          <p:nvPr/>
        </p:nvSpPr>
        <p:spPr>
          <a:xfrm>
            <a:off x="6994566" y="5587340"/>
            <a:ext cx="829294" cy="6650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09672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Exercise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Steps taken today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1D4DC-DB81-5F82-3E18-1EC56794F7E3}"/>
              </a:ext>
            </a:extLst>
          </p:cNvPr>
          <p:cNvSpPr/>
          <p:nvPr/>
        </p:nvSpPr>
        <p:spPr>
          <a:xfrm>
            <a:off x="4310742" y="1561605"/>
            <a:ext cx="356259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XXXX Steps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FF8C2C-6CA2-60A9-FBE0-5A79F708E9D0}"/>
              </a:ext>
            </a:extLst>
          </p:cNvPr>
          <p:cNvSpPr/>
          <p:nvPr/>
        </p:nvSpPr>
        <p:spPr>
          <a:xfrm>
            <a:off x="4318645" y="211885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Average Workout length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5F1CED-56E2-2CF9-8FD5-F0C449146C6E}"/>
              </a:ext>
            </a:extLst>
          </p:cNvPr>
          <p:cNvSpPr/>
          <p:nvPr/>
        </p:nvSpPr>
        <p:spPr>
          <a:xfrm>
            <a:off x="4318645" y="2356355"/>
            <a:ext cx="356259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XXXX Minutes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45B3D9-FCF0-7312-8040-8AC85059F1C4}"/>
              </a:ext>
            </a:extLst>
          </p:cNvPr>
          <p:cNvSpPr/>
          <p:nvPr/>
        </p:nvSpPr>
        <p:spPr>
          <a:xfrm>
            <a:off x="4310742" y="2891351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Favourite Activity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0B4D38-7B49-C8D4-28CA-24AFC290BC3B}"/>
              </a:ext>
            </a:extLst>
          </p:cNvPr>
          <p:cNvSpPr/>
          <p:nvPr/>
        </p:nvSpPr>
        <p:spPr>
          <a:xfrm>
            <a:off x="4310742" y="3128856"/>
            <a:ext cx="356259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E.g. Cycling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B7FAEE-77CD-BF1A-35E8-ECF40682458D}"/>
              </a:ext>
            </a:extLst>
          </p:cNvPr>
          <p:cNvSpPr/>
          <p:nvPr/>
        </p:nvSpPr>
        <p:spPr>
          <a:xfrm>
            <a:off x="4318645" y="5414850"/>
            <a:ext cx="3562598" cy="665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Display Specific Exercise Graph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CA4B92-47D5-704A-A347-A1B6E58CE083}"/>
              </a:ext>
            </a:extLst>
          </p:cNvPr>
          <p:cNvSpPr/>
          <p:nvPr/>
        </p:nvSpPr>
        <p:spPr>
          <a:xfrm>
            <a:off x="4318645" y="4642349"/>
            <a:ext cx="3562598" cy="665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Display Specific Exercise Graph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7FA687-3994-6FC2-93C8-0BE115464663}"/>
              </a:ext>
            </a:extLst>
          </p:cNvPr>
          <p:cNvSpPr/>
          <p:nvPr/>
        </p:nvSpPr>
        <p:spPr>
          <a:xfrm>
            <a:off x="4318645" y="3847599"/>
            <a:ext cx="3562598" cy="665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Display Specific Exercise Graph</a:t>
            </a:r>
          </a:p>
        </p:txBody>
      </p:sp>
    </p:spTree>
    <p:extLst>
      <p:ext uri="{BB962C8B-B14F-4D97-AF65-F5344CB8AC3E}">
        <p14:creationId xmlns:p14="http://schemas.microsoft.com/office/powerpoint/2010/main" val="13179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Exercise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E8C3FF-8AD2-259A-7AEE-CB2CE658C3AD}"/>
              </a:ext>
            </a:extLst>
          </p:cNvPr>
          <p:cNvGrpSpPr/>
          <p:nvPr/>
        </p:nvGrpSpPr>
        <p:grpSpPr>
          <a:xfrm>
            <a:off x="4342410" y="1406846"/>
            <a:ext cx="3517069" cy="4785293"/>
            <a:chOff x="4356271" y="3069770"/>
            <a:chExt cx="3517069" cy="25247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A4324B-D7DC-BCC6-B926-7726E70C2D50}"/>
                </a:ext>
              </a:extLst>
            </p:cNvPr>
            <p:cNvSpPr>
              <a:spLocks/>
            </p:cNvSpPr>
            <p:nvPr/>
          </p:nvSpPr>
          <p:spPr>
            <a:xfrm>
              <a:off x="4360222" y="3069770"/>
              <a:ext cx="3513118" cy="2493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912E994-3828-C09F-3947-12BE956FB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074" y="3289463"/>
              <a:ext cx="0" cy="19356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305BAA-EC3A-2E5B-D390-7A02169D21D3}"/>
                </a:ext>
              </a:extLst>
            </p:cNvPr>
            <p:cNvCxnSpPr>
              <a:cxnSpLocks/>
            </p:cNvCxnSpPr>
            <p:nvPr/>
          </p:nvCxnSpPr>
          <p:spPr>
            <a:xfrm>
              <a:off x="4660074" y="5225141"/>
              <a:ext cx="29460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018DF6-ED29-C418-7369-C10552F77782}"/>
                </a:ext>
              </a:extLst>
            </p:cNvPr>
            <p:cNvSpPr txBox="1">
              <a:spLocks/>
            </p:cNvSpPr>
            <p:nvPr/>
          </p:nvSpPr>
          <p:spPr>
            <a:xfrm>
              <a:off x="4356271" y="3069781"/>
              <a:ext cx="100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Time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DAF4ED-BDDD-A9A1-C4C7-AC9755A74DBA}"/>
                </a:ext>
              </a:extLst>
            </p:cNvPr>
            <p:cNvSpPr txBox="1">
              <a:spLocks/>
            </p:cNvSpPr>
            <p:nvPr/>
          </p:nvSpPr>
          <p:spPr>
            <a:xfrm>
              <a:off x="5928809" y="5225139"/>
              <a:ext cx="81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BD9222-0B46-FE6C-96BA-DA7ACECF04BF}"/>
                </a:ext>
              </a:extLst>
            </p:cNvPr>
            <p:cNvSpPr>
              <a:spLocks/>
            </p:cNvSpPr>
            <p:nvPr/>
          </p:nvSpPr>
          <p:spPr>
            <a:xfrm>
              <a:off x="4767943" y="3509156"/>
              <a:ext cx="403758" cy="17159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B8A203-010D-90A7-6D53-DA05D0EB9739}"/>
                </a:ext>
              </a:extLst>
            </p:cNvPr>
            <p:cNvSpPr>
              <a:spLocks/>
            </p:cNvSpPr>
            <p:nvPr/>
          </p:nvSpPr>
          <p:spPr>
            <a:xfrm>
              <a:off x="5275600" y="4132611"/>
              <a:ext cx="403758" cy="10925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58E202-D51A-6012-7A12-C6D95BADFA22}"/>
                </a:ext>
              </a:extLst>
            </p:cNvPr>
            <p:cNvSpPr>
              <a:spLocks/>
            </p:cNvSpPr>
            <p:nvPr/>
          </p:nvSpPr>
          <p:spPr>
            <a:xfrm>
              <a:off x="5783257" y="3817922"/>
              <a:ext cx="403758" cy="140721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1E4200-E88F-506E-A3A8-A90B45DFD615}"/>
                </a:ext>
              </a:extLst>
            </p:cNvPr>
            <p:cNvSpPr>
              <a:spLocks/>
            </p:cNvSpPr>
            <p:nvPr/>
          </p:nvSpPr>
          <p:spPr>
            <a:xfrm>
              <a:off x="6290914" y="4927062"/>
              <a:ext cx="403758" cy="2980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F1650D-5FF9-B955-5BB3-E9CD52E25C1E}"/>
                </a:ext>
              </a:extLst>
            </p:cNvPr>
            <p:cNvSpPr>
              <a:spLocks/>
            </p:cNvSpPr>
            <p:nvPr/>
          </p:nvSpPr>
          <p:spPr>
            <a:xfrm>
              <a:off x="6772896" y="4518562"/>
              <a:ext cx="403758" cy="7065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3896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5938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Personal Informatics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18157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367F2-A2E2-6CC7-B945-B8EF8E4D48B0}"/>
              </a:ext>
            </a:extLst>
          </p:cNvPr>
          <p:cNvSpPr/>
          <p:nvPr/>
        </p:nvSpPr>
        <p:spPr>
          <a:xfrm>
            <a:off x="4310742" y="1561605"/>
            <a:ext cx="3562598" cy="211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0EBEDB-680A-9F45-3129-2E06195A7AFC}"/>
              </a:ext>
            </a:extLst>
          </p:cNvPr>
          <p:cNvSpPr/>
          <p:nvPr/>
        </p:nvSpPr>
        <p:spPr>
          <a:xfrm>
            <a:off x="4448299" y="1675408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 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3CF9A-9E10-3C62-EF62-DAC194F3FC2E}"/>
              </a:ext>
            </a:extLst>
          </p:cNvPr>
          <p:cNvSpPr/>
          <p:nvPr/>
        </p:nvSpPr>
        <p:spPr>
          <a:xfrm>
            <a:off x="4310742" y="2032657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2B79BB-29E1-AF6B-BF8D-1ADC69BABDAE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Weight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A9BCE1-A433-1729-59D6-50FA94D266BE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E9147-FA41-FB3E-1730-0EEEB54687A5}"/>
              </a:ext>
            </a:extLst>
          </p:cNvPr>
          <p:cNvSpPr/>
          <p:nvPr/>
        </p:nvSpPr>
        <p:spPr>
          <a:xfrm>
            <a:off x="5195456" y="2951018"/>
            <a:ext cx="1870363" cy="475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3E556-3648-5B12-A52C-CC531A78772D}"/>
              </a:ext>
            </a:extLst>
          </p:cNvPr>
          <p:cNvSpPr/>
          <p:nvPr/>
        </p:nvSpPr>
        <p:spPr>
          <a:xfrm>
            <a:off x="4448299" y="2350312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BBE4EE-BE08-05FD-833E-429382246ED5}"/>
              </a:ext>
            </a:extLst>
          </p:cNvPr>
          <p:cNvSpPr/>
          <p:nvPr/>
        </p:nvSpPr>
        <p:spPr>
          <a:xfrm>
            <a:off x="4318645" y="3847599"/>
            <a:ext cx="3562598" cy="665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Display Weight Graph</a:t>
            </a:r>
          </a:p>
        </p:txBody>
      </p:sp>
    </p:spTree>
    <p:extLst>
      <p:ext uri="{BB962C8B-B14F-4D97-AF65-F5344CB8AC3E}">
        <p14:creationId xmlns:p14="http://schemas.microsoft.com/office/powerpoint/2010/main" val="290231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Weight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E8C3FF-8AD2-259A-7AEE-CB2CE658C3AD}"/>
              </a:ext>
            </a:extLst>
          </p:cNvPr>
          <p:cNvGrpSpPr/>
          <p:nvPr/>
        </p:nvGrpSpPr>
        <p:grpSpPr>
          <a:xfrm>
            <a:off x="4342410" y="1406846"/>
            <a:ext cx="3517069" cy="4785293"/>
            <a:chOff x="4356271" y="3069770"/>
            <a:chExt cx="3517069" cy="25247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A4324B-D7DC-BCC6-B926-7726E70C2D50}"/>
                </a:ext>
              </a:extLst>
            </p:cNvPr>
            <p:cNvSpPr>
              <a:spLocks/>
            </p:cNvSpPr>
            <p:nvPr/>
          </p:nvSpPr>
          <p:spPr>
            <a:xfrm>
              <a:off x="4360222" y="3069770"/>
              <a:ext cx="3513118" cy="2493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912E994-3828-C09F-3947-12BE956FB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074" y="3289463"/>
              <a:ext cx="0" cy="19356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305BAA-EC3A-2E5B-D390-7A02169D21D3}"/>
                </a:ext>
              </a:extLst>
            </p:cNvPr>
            <p:cNvCxnSpPr>
              <a:cxnSpLocks/>
            </p:cNvCxnSpPr>
            <p:nvPr/>
          </p:nvCxnSpPr>
          <p:spPr>
            <a:xfrm>
              <a:off x="4660074" y="5225141"/>
              <a:ext cx="29460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018DF6-ED29-C418-7369-C10552F77782}"/>
                </a:ext>
              </a:extLst>
            </p:cNvPr>
            <p:cNvSpPr txBox="1">
              <a:spLocks/>
            </p:cNvSpPr>
            <p:nvPr/>
          </p:nvSpPr>
          <p:spPr>
            <a:xfrm>
              <a:off x="4356271" y="3069781"/>
              <a:ext cx="2159330" cy="194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Weight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DAF4ED-BDDD-A9A1-C4C7-AC9755A74DBA}"/>
                </a:ext>
              </a:extLst>
            </p:cNvPr>
            <p:cNvSpPr txBox="1">
              <a:spLocks/>
            </p:cNvSpPr>
            <p:nvPr/>
          </p:nvSpPr>
          <p:spPr>
            <a:xfrm>
              <a:off x="5928809" y="5225139"/>
              <a:ext cx="81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BD9222-0B46-FE6C-96BA-DA7ACECF04BF}"/>
                </a:ext>
              </a:extLst>
            </p:cNvPr>
            <p:cNvSpPr>
              <a:spLocks/>
            </p:cNvSpPr>
            <p:nvPr/>
          </p:nvSpPr>
          <p:spPr>
            <a:xfrm>
              <a:off x="4767943" y="3509156"/>
              <a:ext cx="403758" cy="17159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B8A203-010D-90A7-6D53-DA05D0EB9739}"/>
                </a:ext>
              </a:extLst>
            </p:cNvPr>
            <p:cNvSpPr>
              <a:spLocks/>
            </p:cNvSpPr>
            <p:nvPr/>
          </p:nvSpPr>
          <p:spPr>
            <a:xfrm>
              <a:off x="5275600" y="4132611"/>
              <a:ext cx="403758" cy="10925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58E202-D51A-6012-7A12-C6D95BADFA22}"/>
                </a:ext>
              </a:extLst>
            </p:cNvPr>
            <p:cNvSpPr>
              <a:spLocks/>
            </p:cNvSpPr>
            <p:nvPr/>
          </p:nvSpPr>
          <p:spPr>
            <a:xfrm>
              <a:off x="5783257" y="3817922"/>
              <a:ext cx="403758" cy="140721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1E4200-E88F-506E-A3A8-A90B45DFD615}"/>
                </a:ext>
              </a:extLst>
            </p:cNvPr>
            <p:cNvSpPr>
              <a:spLocks/>
            </p:cNvSpPr>
            <p:nvPr/>
          </p:nvSpPr>
          <p:spPr>
            <a:xfrm>
              <a:off x="6290914" y="4927062"/>
              <a:ext cx="403758" cy="2980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F1650D-5FF9-B955-5BB3-E9CD52E25C1E}"/>
                </a:ext>
              </a:extLst>
            </p:cNvPr>
            <p:cNvSpPr>
              <a:spLocks/>
            </p:cNvSpPr>
            <p:nvPr/>
          </p:nvSpPr>
          <p:spPr>
            <a:xfrm>
              <a:off x="6772896" y="4518562"/>
              <a:ext cx="403758" cy="7065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4818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5938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Personal Informatics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18157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367F2-A2E2-6CC7-B945-B8EF8E4D48B0}"/>
              </a:ext>
            </a:extLst>
          </p:cNvPr>
          <p:cNvSpPr/>
          <p:nvPr/>
        </p:nvSpPr>
        <p:spPr>
          <a:xfrm>
            <a:off x="4310742" y="1561605"/>
            <a:ext cx="3562598" cy="211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0EBEDB-680A-9F45-3129-2E06195A7AFC}"/>
              </a:ext>
            </a:extLst>
          </p:cNvPr>
          <p:cNvSpPr/>
          <p:nvPr/>
        </p:nvSpPr>
        <p:spPr>
          <a:xfrm>
            <a:off x="4448299" y="1675408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Steps 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3CF9A-9E10-3C62-EF62-DAC194F3FC2E}"/>
              </a:ext>
            </a:extLst>
          </p:cNvPr>
          <p:cNvSpPr/>
          <p:nvPr/>
        </p:nvSpPr>
        <p:spPr>
          <a:xfrm>
            <a:off x="4310742" y="2032657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2B79BB-29E1-AF6B-BF8D-1ADC69BABDAE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Steps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A9BCE1-A433-1729-59D6-50FA94D266BE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E9147-FA41-FB3E-1730-0EEEB54687A5}"/>
              </a:ext>
            </a:extLst>
          </p:cNvPr>
          <p:cNvSpPr/>
          <p:nvPr/>
        </p:nvSpPr>
        <p:spPr>
          <a:xfrm>
            <a:off x="5195456" y="2951018"/>
            <a:ext cx="1870363" cy="475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3E556-3648-5B12-A52C-CC531A78772D}"/>
              </a:ext>
            </a:extLst>
          </p:cNvPr>
          <p:cNvSpPr/>
          <p:nvPr/>
        </p:nvSpPr>
        <p:spPr>
          <a:xfrm>
            <a:off x="4448299" y="2350312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BBE4EE-BE08-05FD-833E-429382246ED5}"/>
              </a:ext>
            </a:extLst>
          </p:cNvPr>
          <p:cNvSpPr/>
          <p:nvPr/>
        </p:nvSpPr>
        <p:spPr>
          <a:xfrm>
            <a:off x="4318645" y="3847599"/>
            <a:ext cx="3562598" cy="665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Display Steps Graph</a:t>
            </a:r>
          </a:p>
        </p:txBody>
      </p:sp>
    </p:spTree>
    <p:extLst>
      <p:ext uri="{BB962C8B-B14F-4D97-AF65-F5344CB8AC3E}">
        <p14:creationId xmlns:p14="http://schemas.microsoft.com/office/powerpoint/2010/main" val="127717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Steps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E8C3FF-8AD2-259A-7AEE-CB2CE658C3AD}"/>
              </a:ext>
            </a:extLst>
          </p:cNvPr>
          <p:cNvGrpSpPr/>
          <p:nvPr/>
        </p:nvGrpSpPr>
        <p:grpSpPr>
          <a:xfrm>
            <a:off x="4342410" y="1406846"/>
            <a:ext cx="3517069" cy="4785293"/>
            <a:chOff x="4356271" y="3069770"/>
            <a:chExt cx="3517069" cy="25247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A4324B-D7DC-BCC6-B926-7726E70C2D50}"/>
                </a:ext>
              </a:extLst>
            </p:cNvPr>
            <p:cNvSpPr>
              <a:spLocks/>
            </p:cNvSpPr>
            <p:nvPr/>
          </p:nvSpPr>
          <p:spPr>
            <a:xfrm>
              <a:off x="4360222" y="3069770"/>
              <a:ext cx="3513118" cy="2493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912E994-3828-C09F-3947-12BE956FB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074" y="3289463"/>
              <a:ext cx="0" cy="19356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305BAA-EC3A-2E5B-D390-7A02169D21D3}"/>
                </a:ext>
              </a:extLst>
            </p:cNvPr>
            <p:cNvCxnSpPr>
              <a:cxnSpLocks/>
            </p:cNvCxnSpPr>
            <p:nvPr/>
          </p:nvCxnSpPr>
          <p:spPr>
            <a:xfrm>
              <a:off x="4660074" y="5225141"/>
              <a:ext cx="29460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018DF6-ED29-C418-7369-C10552F77782}"/>
                </a:ext>
              </a:extLst>
            </p:cNvPr>
            <p:cNvSpPr txBox="1">
              <a:spLocks/>
            </p:cNvSpPr>
            <p:nvPr/>
          </p:nvSpPr>
          <p:spPr>
            <a:xfrm>
              <a:off x="4356271" y="3069781"/>
              <a:ext cx="2159330" cy="194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Steps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DAF4ED-BDDD-A9A1-C4C7-AC9755A74DBA}"/>
                </a:ext>
              </a:extLst>
            </p:cNvPr>
            <p:cNvSpPr txBox="1">
              <a:spLocks/>
            </p:cNvSpPr>
            <p:nvPr/>
          </p:nvSpPr>
          <p:spPr>
            <a:xfrm>
              <a:off x="5928809" y="5225139"/>
              <a:ext cx="81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BD9222-0B46-FE6C-96BA-DA7ACECF04BF}"/>
                </a:ext>
              </a:extLst>
            </p:cNvPr>
            <p:cNvSpPr>
              <a:spLocks/>
            </p:cNvSpPr>
            <p:nvPr/>
          </p:nvSpPr>
          <p:spPr>
            <a:xfrm>
              <a:off x="4767943" y="3509156"/>
              <a:ext cx="403758" cy="17159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B8A203-010D-90A7-6D53-DA05D0EB9739}"/>
                </a:ext>
              </a:extLst>
            </p:cNvPr>
            <p:cNvSpPr>
              <a:spLocks/>
            </p:cNvSpPr>
            <p:nvPr/>
          </p:nvSpPr>
          <p:spPr>
            <a:xfrm>
              <a:off x="5275600" y="4132611"/>
              <a:ext cx="403758" cy="10925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58E202-D51A-6012-7A12-C6D95BADFA22}"/>
                </a:ext>
              </a:extLst>
            </p:cNvPr>
            <p:cNvSpPr>
              <a:spLocks/>
            </p:cNvSpPr>
            <p:nvPr/>
          </p:nvSpPr>
          <p:spPr>
            <a:xfrm>
              <a:off x="5783257" y="3817922"/>
              <a:ext cx="403758" cy="140721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1E4200-E88F-506E-A3A8-A90B45DFD615}"/>
                </a:ext>
              </a:extLst>
            </p:cNvPr>
            <p:cNvSpPr>
              <a:spLocks/>
            </p:cNvSpPr>
            <p:nvPr/>
          </p:nvSpPr>
          <p:spPr>
            <a:xfrm>
              <a:off x="6290914" y="4927062"/>
              <a:ext cx="403758" cy="2980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F1650D-5FF9-B955-5BB3-E9CD52E25C1E}"/>
                </a:ext>
              </a:extLst>
            </p:cNvPr>
            <p:cNvSpPr>
              <a:spLocks/>
            </p:cNvSpPr>
            <p:nvPr/>
          </p:nvSpPr>
          <p:spPr>
            <a:xfrm>
              <a:off x="6772896" y="4518562"/>
              <a:ext cx="403758" cy="7065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151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Exercise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3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367F2-A2E2-6CC7-B945-B8EF8E4D48B0}"/>
              </a:ext>
            </a:extLst>
          </p:cNvPr>
          <p:cNvSpPr/>
          <p:nvPr/>
        </p:nvSpPr>
        <p:spPr>
          <a:xfrm>
            <a:off x="4310742" y="1567544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C2734-56A0-8057-71CB-3ABD3089BE35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Routine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723B6-D7EF-F6C6-9AEF-A6808234B21D}"/>
              </a:ext>
            </a:extLst>
          </p:cNvPr>
          <p:cNvSpPr/>
          <p:nvPr/>
        </p:nvSpPr>
        <p:spPr>
          <a:xfrm>
            <a:off x="4310742" y="1567544"/>
            <a:ext cx="3562598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39592-BD72-5436-B6BD-3FEA0A1F1351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BE1ED5-FAE4-0A4B-5E07-50D3BE799E4B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9D407-DBBD-4267-A3E2-84787AB90EF6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D795EB-8CEB-679B-067B-CD8347D67A3D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90268D-8B57-4426-7348-1D7FC07EEBC5}"/>
              </a:ext>
            </a:extLst>
          </p:cNvPr>
          <p:cNvSpPr/>
          <p:nvPr/>
        </p:nvSpPr>
        <p:spPr>
          <a:xfrm>
            <a:off x="5042076" y="1674422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</p:spTree>
    <p:extLst>
      <p:ext uri="{BB962C8B-B14F-4D97-AF65-F5344CB8AC3E}">
        <p14:creationId xmlns:p14="http://schemas.microsoft.com/office/powerpoint/2010/main" val="9722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5938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Goals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3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367F2-A2E2-6CC7-B945-B8EF8E4D48B0}"/>
              </a:ext>
            </a:extLst>
          </p:cNvPr>
          <p:cNvSpPr/>
          <p:nvPr/>
        </p:nvSpPr>
        <p:spPr>
          <a:xfrm>
            <a:off x="4310742" y="1567544"/>
            <a:ext cx="3562598" cy="461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C2734-56A0-8057-71CB-3ABD3089BE35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Goal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4797E0-E5DA-7C1E-E457-F2F06FD80B89}"/>
              </a:ext>
            </a:extLst>
          </p:cNvPr>
          <p:cNvSpPr/>
          <p:nvPr/>
        </p:nvSpPr>
        <p:spPr>
          <a:xfrm>
            <a:off x="4310742" y="1567542"/>
            <a:ext cx="3562598" cy="39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9B848D-E542-C511-815D-A60912A4ABB8}"/>
              </a:ext>
            </a:extLst>
          </p:cNvPr>
          <p:cNvCxnSpPr/>
          <p:nvPr/>
        </p:nvCxnSpPr>
        <p:spPr>
          <a:xfrm flipV="1">
            <a:off x="4940135" y="1567542"/>
            <a:ext cx="0" cy="391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FBA6FF-4ADA-F515-6653-99E4DBD234F8}"/>
              </a:ext>
            </a:extLst>
          </p:cNvPr>
          <p:cNvCxnSpPr/>
          <p:nvPr/>
        </p:nvCxnSpPr>
        <p:spPr>
          <a:xfrm flipV="1">
            <a:off x="7176654" y="1567542"/>
            <a:ext cx="0" cy="391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A90F3C-3621-27F0-45F4-249769C48B70}"/>
              </a:ext>
            </a:extLst>
          </p:cNvPr>
          <p:cNvSpPr/>
          <p:nvPr/>
        </p:nvSpPr>
        <p:spPr>
          <a:xfrm>
            <a:off x="7184571" y="1567541"/>
            <a:ext cx="688764" cy="391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D022C8-B6E1-0049-6213-976BCAFC4B93}"/>
              </a:ext>
            </a:extLst>
          </p:cNvPr>
          <p:cNvSpPr/>
          <p:nvPr/>
        </p:nvSpPr>
        <p:spPr>
          <a:xfrm>
            <a:off x="4310742" y="1567541"/>
            <a:ext cx="617518" cy="39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Due Date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A8EF79-3F87-D2D9-2E05-DAD8C51CE275}"/>
              </a:ext>
            </a:extLst>
          </p:cNvPr>
          <p:cNvSpPr/>
          <p:nvPr/>
        </p:nvSpPr>
        <p:spPr>
          <a:xfrm>
            <a:off x="4928260" y="1567541"/>
            <a:ext cx="2256306" cy="39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Goal info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1879F3-6B3F-E418-7D47-291DEC84F26D}"/>
              </a:ext>
            </a:extLst>
          </p:cNvPr>
          <p:cNvSpPr/>
          <p:nvPr/>
        </p:nvSpPr>
        <p:spPr>
          <a:xfrm>
            <a:off x="7182589" y="1957444"/>
            <a:ext cx="688764" cy="391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4203D1-9F0B-9E84-5A9F-0C7E8ABF2DE5}"/>
              </a:ext>
            </a:extLst>
          </p:cNvPr>
          <p:cNvSpPr/>
          <p:nvPr/>
        </p:nvSpPr>
        <p:spPr>
          <a:xfrm>
            <a:off x="4308760" y="1957444"/>
            <a:ext cx="617518" cy="3918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Due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9CE917-D12D-F7D4-E6CF-AD08AF87DDA0}"/>
              </a:ext>
            </a:extLst>
          </p:cNvPr>
          <p:cNvSpPr/>
          <p:nvPr/>
        </p:nvSpPr>
        <p:spPr>
          <a:xfrm>
            <a:off x="4926278" y="1957444"/>
            <a:ext cx="2256306" cy="3918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Goal info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F65D9E-B483-436F-64C4-7B39E20CAF0D}"/>
              </a:ext>
            </a:extLst>
          </p:cNvPr>
          <p:cNvSpPr/>
          <p:nvPr/>
        </p:nvSpPr>
        <p:spPr>
          <a:xfrm>
            <a:off x="7182586" y="2349330"/>
            <a:ext cx="688764" cy="391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EF8FC8-5A5D-32B4-5AC3-BF72E613C5F2}"/>
              </a:ext>
            </a:extLst>
          </p:cNvPr>
          <p:cNvSpPr/>
          <p:nvPr/>
        </p:nvSpPr>
        <p:spPr>
          <a:xfrm>
            <a:off x="4308757" y="2349330"/>
            <a:ext cx="617518" cy="391889"/>
          </a:xfrm>
          <a:prstGeom prst="rect">
            <a:avLst/>
          </a:prstGeom>
          <a:solidFill>
            <a:srgbClr val="C44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Past Due Date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774BCA-A40A-8031-F6C1-EAC0C113AA21}"/>
              </a:ext>
            </a:extLst>
          </p:cNvPr>
          <p:cNvSpPr/>
          <p:nvPr/>
        </p:nvSpPr>
        <p:spPr>
          <a:xfrm>
            <a:off x="4926275" y="2349330"/>
            <a:ext cx="2256306" cy="391888"/>
          </a:xfrm>
          <a:prstGeom prst="rect">
            <a:avLst/>
          </a:prstGeom>
          <a:solidFill>
            <a:srgbClr val="C44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Goal info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3AD945-34C6-822B-8C16-5CDADB03CB34}"/>
              </a:ext>
            </a:extLst>
          </p:cNvPr>
          <p:cNvSpPr/>
          <p:nvPr/>
        </p:nvSpPr>
        <p:spPr>
          <a:xfrm>
            <a:off x="7186542" y="2739233"/>
            <a:ext cx="688764" cy="391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84AD11-F6D7-AAFC-DC54-15F22510398D}"/>
              </a:ext>
            </a:extLst>
          </p:cNvPr>
          <p:cNvSpPr/>
          <p:nvPr/>
        </p:nvSpPr>
        <p:spPr>
          <a:xfrm>
            <a:off x="4312713" y="2739233"/>
            <a:ext cx="617518" cy="391889"/>
          </a:xfrm>
          <a:prstGeom prst="rect">
            <a:avLst/>
          </a:prstGeom>
          <a:solidFill>
            <a:srgbClr val="E64A4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Past Due Date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4916E2-6D8C-16AA-47C0-0CEBB8F98F02}"/>
              </a:ext>
            </a:extLst>
          </p:cNvPr>
          <p:cNvSpPr/>
          <p:nvPr/>
        </p:nvSpPr>
        <p:spPr>
          <a:xfrm>
            <a:off x="4930231" y="2739233"/>
            <a:ext cx="2256306" cy="391888"/>
          </a:xfrm>
          <a:prstGeom prst="rect">
            <a:avLst/>
          </a:prstGeom>
          <a:solidFill>
            <a:srgbClr val="E64A4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Goal info</a:t>
            </a:r>
          </a:p>
        </p:txBody>
      </p:sp>
    </p:spTree>
    <p:extLst>
      <p:ext uri="{BB962C8B-B14F-4D97-AF65-F5344CB8AC3E}">
        <p14:creationId xmlns:p14="http://schemas.microsoft.com/office/powerpoint/2010/main" val="287246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5938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Goals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3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367F2-A2E2-6CC7-B945-B8EF8E4D48B0}"/>
              </a:ext>
            </a:extLst>
          </p:cNvPr>
          <p:cNvSpPr/>
          <p:nvPr/>
        </p:nvSpPr>
        <p:spPr>
          <a:xfrm>
            <a:off x="4310742" y="1567544"/>
            <a:ext cx="3562598" cy="461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C2734-56A0-8057-71CB-3ABD3089BE35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Goal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4797E0-E5DA-7C1E-E457-F2F06FD80B89}"/>
              </a:ext>
            </a:extLst>
          </p:cNvPr>
          <p:cNvSpPr/>
          <p:nvPr/>
        </p:nvSpPr>
        <p:spPr>
          <a:xfrm>
            <a:off x="4310742" y="1567542"/>
            <a:ext cx="3562598" cy="39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9B848D-E542-C511-815D-A60912A4ABB8}"/>
              </a:ext>
            </a:extLst>
          </p:cNvPr>
          <p:cNvCxnSpPr/>
          <p:nvPr/>
        </p:nvCxnSpPr>
        <p:spPr>
          <a:xfrm flipV="1">
            <a:off x="4940135" y="1567542"/>
            <a:ext cx="0" cy="391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FBA6FF-4ADA-F515-6653-99E4DBD234F8}"/>
              </a:ext>
            </a:extLst>
          </p:cNvPr>
          <p:cNvCxnSpPr/>
          <p:nvPr/>
        </p:nvCxnSpPr>
        <p:spPr>
          <a:xfrm flipV="1">
            <a:off x="7176654" y="1567542"/>
            <a:ext cx="0" cy="391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A90F3C-3621-27F0-45F4-249769C48B70}"/>
              </a:ext>
            </a:extLst>
          </p:cNvPr>
          <p:cNvSpPr/>
          <p:nvPr/>
        </p:nvSpPr>
        <p:spPr>
          <a:xfrm>
            <a:off x="7184571" y="1567541"/>
            <a:ext cx="688764" cy="391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✓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A8EF79-3F87-D2D9-2E05-DAD8C51CE275}"/>
              </a:ext>
            </a:extLst>
          </p:cNvPr>
          <p:cNvSpPr/>
          <p:nvPr/>
        </p:nvSpPr>
        <p:spPr>
          <a:xfrm>
            <a:off x="4928260" y="1567541"/>
            <a:ext cx="2256306" cy="39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Goal info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1879F3-6B3F-E418-7D47-291DEC84F26D}"/>
              </a:ext>
            </a:extLst>
          </p:cNvPr>
          <p:cNvSpPr/>
          <p:nvPr/>
        </p:nvSpPr>
        <p:spPr>
          <a:xfrm>
            <a:off x="7182589" y="1957444"/>
            <a:ext cx="688764" cy="391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✓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9CE917-D12D-F7D4-E6CF-AD08AF87DDA0}"/>
              </a:ext>
            </a:extLst>
          </p:cNvPr>
          <p:cNvSpPr/>
          <p:nvPr/>
        </p:nvSpPr>
        <p:spPr>
          <a:xfrm>
            <a:off x="4926278" y="1957444"/>
            <a:ext cx="2256306" cy="3918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Goal info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F65D9E-B483-436F-64C4-7B39E20CAF0D}"/>
              </a:ext>
            </a:extLst>
          </p:cNvPr>
          <p:cNvSpPr/>
          <p:nvPr/>
        </p:nvSpPr>
        <p:spPr>
          <a:xfrm>
            <a:off x="7182586" y="2349330"/>
            <a:ext cx="688764" cy="391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✓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774BCA-A40A-8031-F6C1-EAC0C113AA21}"/>
              </a:ext>
            </a:extLst>
          </p:cNvPr>
          <p:cNvSpPr/>
          <p:nvPr/>
        </p:nvSpPr>
        <p:spPr>
          <a:xfrm>
            <a:off x="4926275" y="2349330"/>
            <a:ext cx="2256306" cy="391888"/>
          </a:xfrm>
          <a:prstGeom prst="rect">
            <a:avLst/>
          </a:prstGeom>
          <a:solidFill>
            <a:srgbClr val="C44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Goal info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3AD945-34C6-822B-8C16-5CDADB03CB34}"/>
              </a:ext>
            </a:extLst>
          </p:cNvPr>
          <p:cNvSpPr/>
          <p:nvPr/>
        </p:nvSpPr>
        <p:spPr>
          <a:xfrm>
            <a:off x="7186542" y="2739233"/>
            <a:ext cx="688764" cy="391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✓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4916E2-6D8C-16AA-47C0-0CEBB8F98F02}"/>
              </a:ext>
            </a:extLst>
          </p:cNvPr>
          <p:cNvSpPr/>
          <p:nvPr/>
        </p:nvSpPr>
        <p:spPr>
          <a:xfrm>
            <a:off x="4930231" y="2739233"/>
            <a:ext cx="2256306" cy="391888"/>
          </a:xfrm>
          <a:prstGeom prst="rect">
            <a:avLst/>
          </a:prstGeom>
          <a:solidFill>
            <a:srgbClr val="E64A4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Goal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3D568-6C1D-639D-870B-5402E8716AA7}"/>
              </a:ext>
            </a:extLst>
          </p:cNvPr>
          <p:cNvSpPr/>
          <p:nvPr/>
        </p:nvSpPr>
        <p:spPr>
          <a:xfrm>
            <a:off x="4308776" y="1566548"/>
            <a:ext cx="631354" cy="391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D022C8-B6E1-0049-6213-976BCAFC4B93}"/>
              </a:ext>
            </a:extLst>
          </p:cNvPr>
          <p:cNvSpPr/>
          <p:nvPr/>
        </p:nvSpPr>
        <p:spPr>
          <a:xfrm>
            <a:off x="4934201" y="1567541"/>
            <a:ext cx="617518" cy="39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Due Date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4203D1-9F0B-9E84-5A9F-0C7E8ABF2DE5}"/>
              </a:ext>
            </a:extLst>
          </p:cNvPr>
          <p:cNvSpPr/>
          <p:nvPr/>
        </p:nvSpPr>
        <p:spPr>
          <a:xfrm>
            <a:off x="4932219" y="1957444"/>
            <a:ext cx="617518" cy="3918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Due Date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EF8FC8-5A5D-32B4-5AC3-BF72E613C5F2}"/>
              </a:ext>
            </a:extLst>
          </p:cNvPr>
          <p:cNvSpPr/>
          <p:nvPr/>
        </p:nvSpPr>
        <p:spPr>
          <a:xfrm>
            <a:off x="4932216" y="2349330"/>
            <a:ext cx="617518" cy="391889"/>
          </a:xfrm>
          <a:prstGeom prst="rect">
            <a:avLst/>
          </a:prstGeom>
          <a:solidFill>
            <a:srgbClr val="C44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Past Due Date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84AD11-F6D7-AAFC-DC54-15F22510398D}"/>
              </a:ext>
            </a:extLst>
          </p:cNvPr>
          <p:cNvSpPr/>
          <p:nvPr/>
        </p:nvSpPr>
        <p:spPr>
          <a:xfrm>
            <a:off x="4936172" y="2739233"/>
            <a:ext cx="617518" cy="391889"/>
          </a:xfrm>
          <a:prstGeom prst="rect">
            <a:avLst/>
          </a:prstGeom>
          <a:solidFill>
            <a:srgbClr val="E64A4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Past Due 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2CEE-13CB-231B-CD8E-2634BE9315CC}"/>
              </a:ext>
            </a:extLst>
          </p:cNvPr>
          <p:cNvSpPr/>
          <p:nvPr/>
        </p:nvSpPr>
        <p:spPr>
          <a:xfrm>
            <a:off x="4308776" y="1958435"/>
            <a:ext cx="631354" cy="391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F05B6F-64D1-6611-A994-0AB52277AE94}"/>
              </a:ext>
            </a:extLst>
          </p:cNvPr>
          <p:cNvSpPr/>
          <p:nvPr/>
        </p:nvSpPr>
        <p:spPr>
          <a:xfrm>
            <a:off x="4312727" y="2347842"/>
            <a:ext cx="631354" cy="391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812D00-0CA3-A3DE-02AC-B372D2342F3B}"/>
              </a:ext>
            </a:extLst>
          </p:cNvPr>
          <p:cNvSpPr/>
          <p:nvPr/>
        </p:nvSpPr>
        <p:spPr>
          <a:xfrm>
            <a:off x="4308776" y="2736254"/>
            <a:ext cx="631354" cy="391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1079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5938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Personal Informatics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82286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367F2-A2E2-6CC7-B945-B8EF8E4D48B0}"/>
              </a:ext>
            </a:extLst>
          </p:cNvPr>
          <p:cNvSpPr/>
          <p:nvPr/>
        </p:nvSpPr>
        <p:spPr>
          <a:xfrm>
            <a:off x="4310742" y="2066308"/>
            <a:ext cx="3562598" cy="334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C2734-56A0-8057-71CB-3ABD3089BE35}"/>
              </a:ext>
            </a:extLst>
          </p:cNvPr>
          <p:cNvSpPr/>
          <p:nvPr/>
        </p:nvSpPr>
        <p:spPr>
          <a:xfrm>
            <a:off x="4310742" y="4066807"/>
            <a:ext cx="3562598" cy="243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Button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0EBEDB-680A-9F45-3129-2E06195A7AFC}"/>
              </a:ext>
            </a:extLst>
          </p:cNvPr>
          <p:cNvSpPr/>
          <p:nvPr/>
        </p:nvSpPr>
        <p:spPr>
          <a:xfrm>
            <a:off x="4448299" y="2180111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 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3CF9A-9E10-3C62-EF62-DAC194F3FC2E}"/>
              </a:ext>
            </a:extLst>
          </p:cNvPr>
          <p:cNvSpPr/>
          <p:nvPr/>
        </p:nvSpPr>
        <p:spPr>
          <a:xfrm>
            <a:off x="4310742" y="253736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E8C45-155D-0A3A-EF32-EAD3F114143D}"/>
              </a:ext>
            </a:extLst>
          </p:cNvPr>
          <p:cNvSpPr/>
          <p:nvPr/>
        </p:nvSpPr>
        <p:spPr>
          <a:xfrm>
            <a:off x="4448299" y="2871352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 input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54F24B-D986-0301-6A8C-6D16E9AF52DF}"/>
              </a:ext>
            </a:extLst>
          </p:cNvPr>
          <p:cNvSpPr/>
          <p:nvPr/>
        </p:nvSpPr>
        <p:spPr>
          <a:xfrm>
            <a:off x="4310742" y="4644242"/>
            <a:ext cx="3562598" cy="243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 Button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FA8805-73A2-CAB8-7AA1-5E7A35103BE0}"/>
              </a:ext>
            </a:extLst>
          </p:cNvPr>
          <p:cNvSpPr/>
          <p:nvPr/>
        </p:nvSpPr>
        <p:spPr>
          <a:xfrm>
            <a:off x="4512623" y="3372592"/>
            <a:ext cx="255320" cy="243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7C4EF2-8DBD-8D65-B7C3-C62310D4D414}"/>
              </a:ext>
            </a:extLst>
          </p:cNvPr>
          <p:cNvSpPr/>
          <p:nvPr/>
        </p:nvSpPr>
        <p:spPr>
          <a:xfrm>
            <a:off x="4940135" y="3372591"/>
            <a:ext cx="2815442" cy="24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Display Password</a:t>
            </a:r>
          </a:p>
        </p:txBody>
      </p:sp>
    </p:spTree>
    <p:extLst>
      <p:ext uri="{BB962C8B-B14F-4D97-AF65-F5344CB8AC3E}">
        <p14:creationId xmlns:p14="http://schemas.microsoft.com/office/powerpoint/2010/main" val="333947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442852"/>
            <a:ext cx="3562598" cy="67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Daily sleep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1D0A9D-8A8D-78BC-E629-A4BBFF8BFC7B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Main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93EB3B-0A87-E51B-EC40-545D7013AA29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F7640-51C5-6D3D-968F-C837AC112B1A}"/>
              </a:ext>
            </a:extLst>
          </p:cNvPr>
          <p:cNvSpPr/>
          <p:nvPr/>
        </p:nvSpPr>
        <p:spPr>
          <a:xfrm>
            <a:off x="4310742" y="1442852"/>
            <a:ext cx="3562598" cy="67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Daily sleep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1DE8D8-399D-F9D3-B1F1-B8D5D21AB727}"/>
              </a:ext>
            </a:extLst>
          </p:cNvPr>
          <p:cNvSpPr>
            <a:spLocks/>
          </p:cNvSpPr>
          <p:nvPr/>
        </p:nvSpPr>
        <p:spPr>
          <a:xfrm>
            <a:off x="4360222" y="2648195"/>
            <a:ext cx="3513118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902D53-9B8E-EAC7-6565-6345B6094D9F}"/>
              </a:ext>
            </a:extLst>
          </p:cNvPr>
          <p:cNvCxnSpPr>
            <a:cxnSpLocks/>
          </p:cNvCxnSpPr>
          <p:nvPr/>
        </p:nvCxnSpPr>
        <p:spPr>
          <a:xfrm flipV="1">
            <a:off x="4660074" y="2867888"/>
            <a:ext cx="0" cy="1935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2D0CA5-3441-DFE6-6F59-D4B583845E03}"/>
              </a:ext>
            </a:extLst>
          </p:cNvPr>
          <p:cNvCxnSpPr>
            <a:cxnSpLocks/>
          </p:cNvCxnSpPr>
          <p:nvPr/>
        </p:nvCxnSpPr>
        <p:spPr>
          <a:xfrm>
            <a:off x="4660074" y="4803566"/>
            <a:ext cx="29460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3CFAF1-1074-89E1-1108-907EF178E2A4}"/>
              </a:ext>
            </a:extLst>
          </p:cNvPr>
          <p:cNvSpPr txBox="1">
            <a:spLocks/>
          </p:cNvSpPr>
          <p:nvPr/>
        </p:nvSpPr>
        <p:spPr>
          <a:xfrm>
            <a:off x="4338463" y="2576344"/>
            <a:ext cx="100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CE0C1B-F24F-72EA-6CC1-08C19186BB98}"/>
              </a:ext>
            </a:extLst>
          </p:cNvPr>
          <p:cNvSpPr txBox="1">
            <a:spLocks/>
          </p:cNvSpPr>
          <p:nvPr/>
        </p:nvSpPr>
        <p:spPr>
          <a:xfrm>
            <a:off x="5927772" y="4732313"/>
            <a:ext cx="81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B00CC7-F0BF-2A86-A864-7E54EF3AFB7E}"/>
              </a:ext>
            </a:extLst>
          </p:cNvPr>
          <p:cNvSpPr>
            <a:spLocks/>
          </p:cNvSpPr>
          <p:nvPr/>
        </p:nvSpPr>
        <p:spPr>
          <a:xfrm>
            <a:off x="4767943" y="3087581"/>
            <a:ext cx="403758" cy="1715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8718A7-6892-7825-31BF-7F747F131B15}"/>
              </a:ext>
            </a:extLst>
          </p:cNvPr>
          <p:cNvSpPr>
            <a:spLocks/>
          </p:cNvSpPr>
          <p:nvPr/>
        </p:nvSpPr>
        <p:spPr>
          <a:xfrm>
            <a:off x="5275600" y="3711036"/>
            <a:ext cx="403758" cy="1092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D3010B-AABB-799B-1E94-40F6951B5DD0}"/>
              </a:ext>
            </a:extLst>
          </p:cNvPr>
          <p:cNvSpPr>
            <a:spLocks/>
          </p:cNvSpPr>
          <p:nvPr/>
        </p:nvSpPr>
        <p:spPr>
          <a:xfrm>
            <a:off x="5783257" y="3396347"/>
            <a:ext cx="403758" cy="1407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6D9857-CA01-B79D-3E13-4E7ACFD7BAC0}"/>
              </a:ext>
            </a:extLst>
          </p:cNvPr>
          <p:cNvSpPr>
            <a:spLocks/>
          </p:cNvSpPr>
          <p:nvPr/>
        </p:nvSpPr>
        <p:spPr>
          <a:xfrm>
            <a:off x="6290914" y="4505487"/>
            <a:ext cx="403758" cy="2980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E19F07-DAA5-68C1-7A56-7597A541181D}"/>
              </a:ext>
            </a:extLst>
          </p:cNvPr>
          <p:cNvSpPr>
            <a:spLocks/>
          </p:cNvSpPr>
          <p:nvPr/>
        </p:nvSpPr>
        <p:spPr>
          <a:xfrm>
            <a:off x="6772896" y="4096987"/>
            <a:ext cx="403758" cy="7065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6456F0-07A7-8463-F485-EE8820049D45}"/>
              </a:ext>
            </a:extLst>
          </p:cNvPr>
          <p:cNvSpPr/>
          <p:nvPr/>
        </p:nvSpPr>
        <p:spPr>
          <a:xfrm>
            <a:off x="4360222" y="2357252"/>
            <a:ext cx="3513118" cy="29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Graph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9068C7-92F1-E961-1F79-6A683D9FB89A}"/>
              </a:ext>
            </a:extLst>
          </p:cNvPr>
          <p:cNvSpPr/>
          <p:nvPr/>
        </p:nvSpPr>
        <p:spPr>
          <a:xfrm>
            <a:off x="6994566" y="5587340"/>
            <a:ext cx="829294" cy="6650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F1AAF-9B44-9A00-0E7A-D970EBF980B8}"/>
              </a:ext>
            </a:extLst>
          </p:cNvPr>
          <p:cNvSpPr/>
          <p:nvPr/>
        </p:nvSpPr>
        <p:spPr>
          <a:xfrm>
            <a:off x="3984171" y="391886"/>
            <a:ext cx="1864426" cy="60682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E4B66-A1CB-E8DF-0AB6-7B3FD6DD71BF}"/>
              </a:ext>
            </a:extLst>
          </p:cNvPr>
          <p:cNvSpPr/>
          <p:nvPr/>
        </p:nvSpPr>
        <p:spPr>
          <a:xfrm>
            <a:off x="4156364" y="1778329"/>
            <a:ext cx="1543792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1C13-EA21-A57E-2458-33F5FBE933A7}"/>
              </a:ext>
            </a:extLst>
          </p:cNvPr>
          <p:cNvSpPr/>
          <p:nvPr/>
        </p:nvSpPr>
        <p:spPr>
          <a:xfrm>
            <a:off x="4156364" y="2572790"/>
            <a:ext cx="1543792" cy="77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039356-A70E-0287-BF67-DB278CFD7A85}"/>
              </a:ext>
            </a:extLst>
          </p:cNvPr>
          <p:cNvSpPr/>
          <p:nvPr/>
        </p:nvSpPr>
        <p:spPr>
          <a:xfrm>
            <a:off x="4156364" y="1008217"/>
            <a:ext cx="1543792" cy="63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86AA5-52E3-3CF6-566E-D4B6569E95D9}"/>
              </a:ext>
            </a:extLst>
          </p:cNvPr>
          <p:cNvSpPr/>
          <p:nvPr/>
        </p:nvSpPr>
        <p:spPr>
          <a:xfrm>
            <a:off x="4061361" y="5919849"/>
            <a:ext cx="1698171" cy="42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2A25FC-11EF-8EBD-0FF7-4080C24D05BB}"/>
              </a:ext>
            </a:extLst>
          </p:cNvPr>
          <p:cNvSpPr/>
          <p:nvPr/>
        </p:nvSpPr>
        <p:spPr>
          <a:xfrm>
            <a:off x="3984171" y="391886"/>
            <a:ext cx="1864426" cy="421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&lt;&lt;&lt;&lt;&lt;&lt;&lt;</a:t>
            </a:r>
          </a:p>
        </p:txBody>
      </p:sp>
    </p:spTree>
    <p:extLst>
      <p:ext uri="{BB962C8B-B14F-4D97-AF65-F5344CB8AC3E}">
        <p14:creationId xmlns:p14="http://schemas.microsoft.com/office/powerpoint/2010/main" val="3226535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5938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Personal Informatics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82286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367F2-A2E2-6CC7-B945-B8EF8E4D48B0}"/>
              </a:ext>
            </a:extLst>
          </p:cNvPr>
          <p:cNvSpPr/>
          <p:nvPr/>
        </p:nvSpPr>
        <p:spPr>
          <a:xfrm>
            <a:off x="4310742" y="2066308"/>
            <a:ext cx="3562598" cy="334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C2734-56A0-8057-71CB-3ABD3089BE35}"/>
              </a:ext>
            </a:extLst>
          </p:cNvPr>
          <p:cNvSpPr/>
          <p:nvPr/>
        </p:nvSpPr>
        <p:spPr>
          <a:xfrm>
            <a:off x="4310742" y="4066807"/>
            <a:ext cx="3562598" cy="243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Button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0EBEDB-680A-9F45-3129-2E06195A7AFC}"/>
              </a:ext>
            </a:extLst>
          </p:cNvPr>
          <p:cNvSpPr/>
          <p:nvPr/>
        </p:nvSpPr>
        <p:spPr>
          <a:xfrm>
            <a:off x="4448299" y="2180111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 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3CF9A-9E10-3C62-EF62-DAC194F3FC2E}"/>
              </a:ext>
            </a:extLst>
          </p:cNvPr>
          <p:cNvSpPr/>
          <p:nvPr/>
        </p:nvSpPr>
        <p:spPr>
          <a:xfrm>
            <a:off x="4310742" y="253736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E8C45-155D-0A3A-EF32-EAD3F114143D}"/>
              </a:ext>
            </a:extLst>
          </p:cNvPr>
          <p:cNvSpPr/>
          <p:nvPr/>
        </p:nvSpPr>
        <p:spPr>
          <a:xfrm>
            <a:off x="4448299" y="2871352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 input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54F24B-D986-0301-6A8C-6D16E9AF52DF}"/>
              </a:ext>
            </a:extLst>
          </p:cNvPr>
          <p:cNvSpPr/>
          <p:nvPr/>
        </p:nvSpPr>
        <p:spPr>
          <a:xfrm>
            <a:off x="4310742" y="4644242"/>
            <a:ext cx="3562598" cy="243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 Button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FA8805-73A2-CAB8-7AA1-5E7A35103BE0}"/>
              </a:ext>
            </a:extLst>
          </p:cNvPr>
          <p:cNvSpPr/>
          <p:nvPr/>
        </p:nvSpPr>
        <p:spPr>
          <a:xfrm>
            <a:off x="4512623" y="3372592"/>
            <a:ext cx="255320" cy="243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7C4EF2-8DBD-8D65-B7C3-C62310D4D414}"/>
              </a:ext>
            </a:extLst>
          </p:cNvPr>
          <p:cNvSpPr/>
          <p:nvPr/>
        </p:nvSpPr>
        <p:spPr>
          <a:xfrm>
            <a:off x="4940135" y="3372591"/>
            <a:ext cx="2815442" cy="24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Display Password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344368-B4DF-8512-07E7-4236B0538D20}"/>
              </a:ext>
            </a:extLst>
          </p:cNvPr>
          <p:cNvSpPr/>
          <p:nvPr/>
        </p:nvSpPr>
        <p:spPr>
          <a:xfrm>
            <a:off x="4390405" y="2713507"/>
            <a:ext cx="3403271" cy="14092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Invalid Username or password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3BF109-2DA8-3E94-0FEC-6C89D6CF8697}"/>
              </a:ext>
            </a:extLst>
          </p:cNvPr>
          <p:cNvSpPr/>
          <p:nvPr/>
        </p:nvSpPr>
        <p:spPr>
          <a:xfrm>
            <a:off x="7327075" y="2713507"/>
            <a:ext cx="480951" cy="4012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78671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-5938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78233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28453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Personal Informatics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82286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367F2-A2E2-6CC7-B945-B8EF8E4D48B0}"/>
              </a:ext>
            </a:extLst>
          </p:cNvPr>
          <p:cNvSpPr/>
          <p:nvPr/>
        </p:nvSpPr>
        <p:spPr>
          <a:xfrm>
            <a:off x="4304804" y="2066308"/>
            <a:ext cx="3562598" cy="334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0EBEDB-680A-9F45-3129-2E06195A7AFC}"/>
              </a:ext>
            </a:extLst>
          </p:cNvPr>
          <p:cNvSpPr/>
          <p:nvPr/>
        </p:nvSpPr>
        <p:spPr>
          <a:xfrm>
            <a:off x="4448299" y="2180111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 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3CF9A-9E10-3C62-EF62-DAC194F3FC2E}"/>
              </a:ext>
            </a:extLst>
          </p:cNvPr>
          <p:cNvSpPr/>
          <p:nvPr/>
        </p:nvSpPr>
        <p:spPr>
          <a:xfrm>
            <a:off x="4310742" y="253736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E8C45-155D-0A3A-EF32-EAD3F114143D}"/>
              </a:ext>
            </a:extLst>
          </p:cNvPr>
          <p:cNvSpPr/>
          <p:nvPr/>
        </p:nvSpPr>
        <p:spPr>
          <a:xfrm>
            <a:off x="4448299" y="2871352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 input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54F24B-D986-0301-6A8C-6D16E9AF52DF}"/>
              </a:ext>
            </a:extLst>
          </p:cNvPr>
          <p:cNvSpPr/>
          <p:nvPr/>
        </p:nvSpPr>
        <p:spPr>
          <a:xfrm>
            <a:off x="4310742" y="4644242"/>
            <a:ext cx="3562598" cy="243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 Button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FA8805-73A2-CAB8-7AA1-5E7A35103BE0}"/>
              </a:ext>
            </a:extLst>
          </p:cNvPr>
          <p:cNvSpPr/>
          <p:nvPr/>
        </p:nvSpPr>
        <p:spPr>
          <a:xfrm>
            <a:off x="4512623" y="4144490"/>
            <a:ext cx="255320" cy="243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7C4EF2-8DBD-8D65-B7C3-C62310D4D414}"/>
              </a:ext>
            </a:extLst>
          </p:cNvPr>
          <p:cNvSpPr/>
          <p:nvPr/>
        </p:nvSpPr>
        <p:spPr>
          <a:xfrm>
            <a:off x="4934197" y="4144489"/>
            <a:ext cx="2815442" cy="24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Display 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2E96F-4F2E-5E65-59C9-635856720958}"/>
              </a:ext>
            </a:extLst>
          </p:cNvPr>
          <p:cNvSpPr/>
          <p:nvPr/>
        </p:nvSpPr>
        <p:spPr>
          <a:xfrm>
            <a:off x="4302823" y="3224145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Confirm 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93A7FB-2612-9851-8F10-745E43DF6B94}"/>
              </a:ext>
            </a:extLst>
          </p:cNvPr>
          <p:cNvSpPr/>
          <p:nvPr/>
        </p:nvSpPr>
        <p:spPr>
          <a:xfrm>
            <a:off x="4440380" y="3558137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Confirm Password input</a:t>
            </a:r>
          </a:p>
        </p:txBody>
      </p:sp>
    </p:spTree>
    <p:extLst>
      <p:ext uri="{BB962C8B-B14F-4D97-AF65-F5344CB8AC3E}">
        <p14:creationId xmlns:p14="http://schemas.microsoft.com/office/powerpoint/2010/main" val="83276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-5938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78233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28453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Personal Informatics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82286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367F2-A2E2-6CC7-B945-B8EF8E4D48B0}"/>
              </a:ext>
            </a:extLst>
          </p:cNvPr>
          <p:cNvSpPr/>
          <p:nvPr/>
        </p:nvSpPr>
        <p:spPr>
          <a:xfrm>
            <a:off x="4304804" y="2066308"/>
            <a:ext cx="3562598" cy="272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0EBEDB-680A-9F45-3129-2E06195A7AFC}"/>
              </a:ext>
            </a:extLst>
          </p:cNvPr>
          <p:cNvSpPr/>
          <p:nvPr/>
        </p:nvSpPr>
        <p:spPr>
          <a:xfrm>
            <a:off x="4448299" y="2180111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3CF9A-9E10-3C62-EF62-DAC194F3FC2E}"/>
              </a:ext>
            </a:extLst>
          </p:cNvPr>
          <p:cNvSpPr/>
          <p:nvPr/>
        </p:nvSpPr>
        <p:spPr>
          <a:xfrm>
            <a:off x="4310742" y="253736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 of Birth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E8C45-155D-0A3A-EF32-EAD3F114143D}"/>
              </a:ext>
            </a:extLst>
          </p:cNvPr>
          <p:cNvSpPr/>
          <p:nvPr/>
        </p:nvSpPr>
        <p:spPr>
          <a:xfrm>
            <a:off x="4448299" y="2871352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DOB input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54F24B-D986-0301-6A8C-6D16E9AF52DF}"/>
              </a:ext>
            </a:extLst>
          </p:cNvPr>
          <p:cNvSpPr/>
          <p:nvPr/>
        </p:nvSpPr>
        <p:spPr>
          <a:xfrm>
            <a:off x="4310742" y="4240481"/>
            <a:ext cx="3562598" cy="243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2E96F-4F2E-5E65-59C9-635856720958}"/>
              </a:ext>
            </a:extLst>
          </p:cNvPr>
          <p:cNvSpPr/>
          <p:nvPr/>
        </p:nvSpPr>
        <p:spPr>
          <a:xfrm>
            <a:off x="4302823" y="3224145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93A7FB-2612-9851-8F10-745E43DF6B94}"/>
              </a:ext>
            </a:extLst>
          </p:cNvPr>
          <p:cNvSpPr/>
          <p:nvPr/>
        </p:nvSpPr>
        <p:spPr>
          <a:xfrm>
            <a:off x="4440380" y="3558137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 input</a:t>
            </a:r>
          </a:p>
        </p:txBody>
      </p:sp>
    </p:spTree>
    <p:extLst>
      <p:ext uri="{BB962C8B-B14F-4D97-AF65-F5344CB8AC3E}">
        <p14:creationId xmlns:p14="http://schemas.microsoft.com/office/powerpoint/2010/main" val="400888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-65315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Food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 A Day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4"/>
            <a:ext cx="3562598" cy="72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6583B-20A7-8156-9BAE-5EF3313455E6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ED540-DE14-5718-F801-4F73493D79B6}"/>
              </a:ext>
            </a:extLst>
          </p:cNvPr>
          <p:cNvSpPr/>
          <p:nvPr/>
        </p:nvSpPr>
        <p:spPr>
          <a:xfrm>
            <a:off x="5048993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EAE755-1286-1C24-2262-2101F1C9799C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07327-EAAA-B8B6-85DF-8CBD27440E29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1168D-FED9-0B3C-85AB-BED0F71F6DF2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0ED7A-CFB9-3295-F7A1-AD45DDCB0EB2}"/>
              </a:ext>
            </a:extLst>
          </p:cNvPr>
          <p:cNvSpPr/>
          <p:nvPr/>
        </p:nvSpPr>
        <p:spPr>
          <a:xfrm>
            <a:off x="4310742" y="2529444"/>
            <a:ext cx="3562598" cy="216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91B5B3-C8E2-D984-1F0D-F8B71811C534}"/>
              </a:ext>
            </a:extLst>
          </p:cNvPr>
          <p:cNvSpPr/>
          <p:nvPr/>
        </p:nvSpPr>
        <p:spPr>
          <a:xfrm>
            <a:off x="4452251" y="2829299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Food Name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B0C42-A0EE-489D-43A7-84DC6BC8E0B7}"/>
              </a:ext>
            </a:extLst>
          </p:cNvPr>
          <p:cNvSpPr/>
          <p:nvPr/>
        </p:nvSpPr>
        <p:spPr>
          <a:xfrm>
            <a:off x="4308267" y="2534187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Food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49EDB7-640E-9AC3-B45C-0EED1A973B3F}"/>
              </a:ext>
            </a:extLst>
          </p:cNvPr>
          <p:cNvSpPr/>
          <p:nvPr/>
        </p:nvSpPr>
        <p:spPr>
          <a:xfrm>
            <a:off x="4452251" y="3182588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Calories input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8F81AD-16A9-96C1-4E9C-D33692F4A6FB}"/>
              </a:ext>
            </a:extLst>
          </p:cNvPr>
          <p:cNvSpPr/>
          <p:nvPr/>
        </p:nvSpPr>
        <p:spPr>
          <a:xfrm>
            <a:off x="4452251" y="3550730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 input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35D53C-ED5F-6FAA-2A90-E5F00072B340}"/>
              </a:ext>
            </a:extLst>
          </p:cNvPr>
          <p:cNvSpPr/>
          <p:nvPr/>
        </p:nvSpPr>
        <p:spPr>
          <a:xfrm>
            <a:off x="5195456" y="3975268"/>
            <a:ext cx="1870363" cy="475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C4389F-5521-31F6-0AF5-3932023CAE69}"/>
              </a:ext>
            </a:extLst>
          </p:cNvPr>
          <p:cNvSpPr/>
          <p:nvPr/>
        </p:nvSpPr>
        <p:spPr>
          <a:xfrm>
            <a:off x="4297872" y="4871848"/>
            <a:ext cx="3616036" cy="635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 Food History</a:t>
            </a:r>
          </a:p>
        </p:txBody>
      </p:sp>
    </p:spTree>
    <p:extLst>
      <p:ext uri="{BB962C8B-B14F-4D97-AF65-F5344CB8AC3E}">
        <p14:creationId xmlns:p14="http://schemas.microsoft.com/office/powerpoint/2010/main" val="422460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Sleep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3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DCA37-7879-CB37-C49E-F6A63BA9A2A4}"/>
              </a:ext>
            </a:extLst>
          </p:cNvPr>
          <p:cNvSpPr/>
          <p:nvPr/>
        </p:nvSpPr>
        <p:spPr>
          <a:xfrm>
            <a:off x="4453247" y="1715987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start sleep 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711154-3E0D-EC3F-69C5-656B7BC7EEF7}"/>
              </a:ext>
            </a:extLst>
          </p:cNvPr>
          <p:cNvSpPr/>
          <p:nvPr/>
        </p:nvSpPr>
        <p:spPr>
          <a:xfrm>
            <a:off x="4453248" y="2084119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end sleep 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2CFC0E-0478-C241-C0DE-DE8A7A8CDD9F}"/>
              </a:ext>
            </a:extLst>
          </p:cNvPr>
          <p:cNvSpPr/>
          <p:nvPr/>
        </p:nvSpPr>
        <p:spPr>
          <a:xfrm>
            <a:off x="5156859" y="3066802"/>
            <a:ext cx="1870363" cy="475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BF55B3-6221-E481-661E-B89E52370810}"/>
              </a:ext>
            </a:extLst>
          </p:cNvPr>
          <p:cNvSpPr/>
          <p:nvPr/>
        </p:nvSpPr>
        <p:spPr>
          <a:xfrm>
            <a:off x="4453247" y="2476004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205F56-ED73-CEC7-F07F-26C4586E9B5C}"/>
              </a:ext>
            </a:extLst>
          </p:cNvPr>
          <p:cNvSpPr/>
          <p:nvPr/>
        </p:nvSpPr>
        <p:spPr>
          <a:xfrm>
            <a:off x="4257304" y="3930732"/>
            <a:ext cx="3616036" cy="635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 Sleep Graphs</a:t>
            </a:r>
          </a:p>
        </p:txBody>
      </p:sp>
    </p:spTree>
    <p:extLst>
      <p:ext uri="{BB962C8B-B14F-4D97-AF65-F5344CB8AC3E}">
        <p14:creationId xmlns:p14="http://schemas.microsoft.com/office/powerpoint/2010/main" val="33556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Sleep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3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B15533-9ABB-5F60-2361-66E758BD1515}"/>
              </a:ext>
            </a:extLst>
          </p:cNvPr>
          <p:cNvSpPr/>
          <p:nvPr/>
        </p:nvSpPr>
        <p:spPr>
          <a:xfrm>
            <a:off x="4649190" y="1757548"/>
            <a:ext cx="2879766" cy="1615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Big tick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C59879-3D26-5964-99C0-BA02599A7954}"/>
              </a:ext>
            </a:extLst>
          </p:cNvPr>
          <p:cNvSpPr/>
          <p:nvPr/>
        </p:nvSpPr>
        <p:spPr>
          <a:xfrm>
            <a:off x="4257304" y="3930732"/>
            <a:ext cx="3616036" cy="635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 Sleep Graphs</a:t>
            </a:r>
          </a:p>
        </p:txBody>
      </p:sp>
    </p:spTree>
    <p:extLst>
      <p:ext uri="{BB962C8B-B14F-4D97-AF65-F5344CB8AC3E}">
        <p14:creationId xmlns:p14="http://schemas.microsoft.com/office/powerpoint/2010/main" val="219383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Food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5E1967-814C-9217-1513-42AE94133364}"/>
              </a:ext>
            </a:extLst>
          </p:cNvPr>
          <p:cNvGrpSpPr/>
          <p:nvPr/>
        </p:nvGrpSpPr>
        <p:grpSpPr>
          <a:xfrm>
            <a:off x="4288976" y="1175659"/>
            <a:ext cx="3534877" cy="2565669"/>
            <a:chOff x="4338463" y="2997919"/>
            <a:chExt cx="3534877" cy="25656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4C9E80-4034-FC03-0EEA-1F6CE929BF80}"/>
                </a:ext>
              </a:extLst>
            </p:cNvPr>
            <p:cNvSpPr>
              <a:spLocks/>
            </p:cNvSpPr>
            <p:nvPr/>
          </p:nvSpPr>
          <p:spPr>
            <a:xfrm>
              <a:off x="4360222" y="3069770"/>
              <a:ext cx="3513118" cy="2493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0DEE33E-1646-8322-B8FC-007762E74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074" y="3289463"/>
              <a:ext cx="0" cy="19356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BBD65A9-6092-8F4C-470E-9EE155DFD12F}"/>
                </a:ext>
              </a:extLst>
            </p:cNvPr>
            <p:cNvCxnSpPr>
              <a:cxnSpLocks/>
            </p:cNvCxnSpPr>
            <p:nvPr/>
          </p:nvCxnSpPr>
          <p:spPr>
            <a:xfrm>
              <a:off x="4660074" y="5225141"/>
              <a:ext cx="29460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826424-F73F-A8CE-3F81-FE4289385D68}"/>
                </a:ext>
              </a:extLst>
            </p:cNvPr>
            <p:cNvSpPr txBox="1">
              <a:spLocks/>
            </p:cNvSpPr>
            <p:nvPr/>
          </p:nvSpPr>
          <p:spPr>
            <a:xfrm>
              <a:off x="4338463" y="2997919"/>
              <a:ext cx="100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Calories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819231-8D7D-CA42-BEFA-2A7BB1477DE6}"/>
                </a:ext>
              </a:extLst>
            </p:cNvPr>
            <p:cNvSpPr txBox="1">
              <a:spLocks/>
            </p:cNvSpPr>
            <p:nvPr/>
          </p:nvSpPr>
          <p:spPr>
            <a:xfrm>
              <a:off x="5927772" y="5153888"/>
              <a:ext cx="81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F20FBF-5A6B-6746-99E8-B497D74B9AA7}"/>
                </a:ext>
              </a:extLst>
            </p:cNvPr>
            <p:cNvSpPr>
              <a:spLocks/>
            </p:cNvSpPr>
            <p:nvPr/>
          </p:nvSpPr>
          <p:spPr>
            <a:xfrm>
              <a:off x="4767943" y="3509156"/>
              <a:ext cx="403758" cy="17159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002CE0-D0CB-D8A0-B587-E2E2AC6099D8}"/>
                </a:ext>
              </a:extLst>
            </p:cNvPr>
            <p:cNvSpPr>
              <a:spLocks/>
            </p:cNvSpPr>
            <p:nvPr/>
          </p:nvSpPr>
          <p:spPr>
            <a:xfrm>
              <a:off x="5275600" y="4132611"/>
              <a:ext cx="403758" cy="10925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0E69D1-C518-7EEC-2C54-E8F3EBD31F5C}"/>
                </a:ext>
              </a:extLst>
            </p:cNvPr>
            <p:cNvSpPr>
              <a:spLocks/>
            </p:cNvSpPr>
            <p:nvPr/>
          </p:nvSpPr>
          <p:spPr>
            <a:xfrm>
              <a:off x="5783257" y="3817922"/>
              <a:ext cx="403758" cy="140721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B1BDF9F-04AA-669B-3403-FE84C2C569DA}"/>
                </a:ext>
              </a:extLst>
            </p:cNvPr>
            <p:cNvSpPr>
              <a:spLocks/>
            </p:cNvSpPr>
            <p:nvPr/>
          </p:nvSpPr>
          <p:spPr>
            <a:xfrm>
              <a:off x="6290914" y="4927062"/>
              <a:ext cx="403758" cy="2980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5ABD9D-3D88-6743-D0FD-EAF3F0B3EBDA}"/>
                </a:ext>
              </a:extLst>
            </p:cNvPr>
            <p:cNvSpPr>
              <a:spLocks/>
            </p:cNvSpPr>
            <p:nvPr/>
          </p:nvSpPr>
          <p:spPr>
            <a:xfrm>
              <a:off x="6772896" y="4518562"/>
              <a:ext cx="403758" cy="7065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5ABD6-6CEB-72E2-D081-ECEF0EF3F8F8}"/>
              </a:ext>
            </a:extLst>
          </p:cNvPr>
          <p:cNvSpPr/>
          <p:nvPr/>
        </p:nvSpPr>
        <p:spPr>
          <a:xfrm>
            <a:off x="4310735" y="3871358"/>
            <a:ext cx="3513118" cy="27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Recent foods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C3C51F-184B-8076-CD99-406D067FB0F2}"/>
              </a:ext>
            </a:extLst>
          </p:cNvPr>
          <p:cNvSpPr/>
          <p:nvPr/>
        </p:nvSpPr>
        <p:spPr>
          <a:xfrm>
            <a:off x="4310735" y="4151032"/>
            <a:ext cx="35131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Spaghetti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5963BA-1C56-3FA8-D72D-A04B4D6D9E1D}"/>
              </a:ext>
            </a:extLst>
          </p:cNvPr>
          <p:cNvSpPr/>
          <p:nvPr/>
        </p:nvSpPr>
        <p:spPr>
          <a:xfrm>
            <a:off x="4308772" y="4514426"/>
            <a:ext cx="351311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DBA675-7DBB-09A2-4B2E-B1D66F4F94FE}"/>
              </a:ext>
            </a:extLst>
          </p:cNvPr>
          <p:cNvSpPr/>
          <p:nvPr/>
        </p:nvSpPr>
        <p:spPr>
          <a:xfrm>
            <a:off x="4312747" y="4877820"/>
            <a:ext cx="35131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XXXXX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4282E0-16AA-B40C-FBA0-CE1C7137205B}"/>
              </a:ext>
            </a:extLst>
          </p:cNvPr>
          <p:cNvCxnSpPr>
            <a:cxnSpLocks/>
          </p:cNvCxnSpPr>
          <p:nvPr/>
        </p:nvCxnSpPr>
        <p:spPr>
          <a:xfrm>
            <a:off x="6929252" y="3871358"/>
            <a:ext cx="15801" cy="1375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856A3F5-662C-249A-C072-4E14C70ED61E}"/>
              </a:ext>
            </a:extLst>
          </p:cNvPr>
          <p:cNvSpPr/>
          <p:nvPr/>
        </p:nvSpPr>
        <p:spPr>
          <a:xfrm>
            <a:off x="6947065" y="3871358"/>
            <a:ext cx="874823" cy="28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6B3C93-319E-91B9-5B28-BA9001DC8E9E}"/>
              </a:ext>
            </a:extLst>
          </p:cNvPr>
          <p:cNvSpPr/>
          <p:nvPr/>
        </p:nvSpPr>
        <p:spPr>
          <a:xfrm>
            <a:off x="6945053" y="4157620"/>
            <a:ext cx="876834" cy="34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19.01.22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3711DA-E3AD-9A38-DC1E-64E58535C9FD}"/>
              </a:ext>
            </a:extLst>
          </p:cNvPr>
          <p:cNvSpPr/>
          <p:nvPr/>
        </p:nvSpPr>
        <p:spPr>
          <a:xfrm>
            <a:off x="6953959" y="4508488"/>
            <a:ext cx="876834" cy="3759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19.01.22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6B808C-87D7-19DE-DE34-2E7F62C57918}"/>
              </a:ext>
            </a:extLst>
          </p:cNvPr>
          <p:cNvSpPr/>
          <p:nvPr/>
        </p:nvSpPr>
        <p:spPr>
          <a:xfrm>
            <a:off x="4308772" y="5377182"/>
            <a:ext cx="3536990" cy="94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8B90F2-0E83-25DE-203C-3B234BE4129E}"/>
              </a:ext>
            </a:extLst>
          </p:cNvPr>
          <p:cNvSpPr/>
          <p:nvPr/>
        </p:nvSpPr>
        <p:spPr>
          <a:xfrm>
            <a:off x="4308772" y="5377182"/>
            <a:ext cx="1100438" cy="23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Food 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DCDE15-2482-E278-8B1D-13C41869E6BE}"/>
              </a:ext>
            </a:extLst>
          </p:cNvPr>
          <p:cNvSpPr/>
          <p:nvPr/>
        </p:nvSpPr>
        <p:spPr>
          <a:xfrm>
            <a:off x="5397335" y="5376533"/>
            <a:ext cx="2448427" cy="239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 input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01EE35-B8B7-3E12-0272-1F28E22388EF}"/>
              </a:ext>
            </a:extLst>
          </p:cNvPr>
          <p:cNvSpPr/>
          <p:nvPr/>
        </p:nvSpPr>
        <p:spPr>
          <a:xfrm>
            <a:off x="4320708" y="5620445"/>
            <a:ext cx="35100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Spaghetti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F97761-5690-86E4-8E00-BFC4D83FEA67}"/>
              </a:ext>
            </a:extLst>
          </p:cNvPr>
          <p:cNvSpPr/>
          <p:nvPr/>
        </p:nvSpPr>
        <p:spPr>
          <a:xfrm>
            <a:off x="4327063" y="5989682"/>
            <a:ext cx="351311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Bread</a:t>
            </a:r>
          </a:p>
        </p:txBody>
      </p:sp>
    </p:spTree>
    <p:extLst>
      <p:ext uri="{BB962C8B-B14F-4D97-AF65-F5344CB8AC3E}">
        <p14:creationId xmlns:p14="http://schemas.microsoft.com/office/powerpoint/2010/main" val="45175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Exercise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Routine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AE39F-0555-0B1F-4281-465FFD127829}"/>
              </a:ext>
            </a:extLst>
          </p:cNvPr>
          <p:cNvSpPr/>
          <p:nvPr/>
        </p:nvSpPr>
        <p:spPr>
          <a:xfrm>
            <a:off x="4310742" y="1567544"/>
            <a:ext cx="3562598" cy="66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05B70-DF29-4B6B-06B9-169CAE580156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Day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A2094-1228-DAF6-906D-D54D190CDBA9}"/>
              </a:ext>
            </a:extLst>
          </p:cNvPr>
          <p:cNvSpPr/>
          <p:nvPr/>
        </p:nvSpPr>
        <p:spPr>
          <a:xfrm>
            <a:off x="5048993" y="1665516"/>
            <a:ext cx="599704" cy="492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5EB15-5C87-BBC9-4DA4-9142C02693A9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Day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EDCE6-ADCD-91FF-597D-1D1535D88964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Day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05635-345D-2EAD-AFD3-452252A5FF32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Day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B57D04-9507-4F22-B084-8FE2908C1619}"/>
              </a:ext>
            </a:extLst>
          </p:cNvPr>
          <p:cNvSpPr/>
          <p:nvPr/>
        </p:nvSpPr>
        <p:spPr>
          <a:xfrm>
            <a:off x="504207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Day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ECF473-D897-CB42-EFE1-CA325EDCBD91}"/>
              </a:ext>
            </a:extLst>
          </p:cNvPr>
          <p:cNvGrpSpPr/>
          <p:nvPr/>
        </p:nvGrpSpPr>
        <p:grpSpPr>
          <a:xfrm>
            <a:off x="4324602" y="2232559"/>
            <a:ext cx="3534877" cy="2565669"/>
            <a:chOff x="4338463" y="2997919"/>
            <a:chExt cx="3534877" cy="256566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5252FE-6274-1F22-914C-DE9507A73E0D}"/>
                </a:ext>
              </a:extLst>
            </p:cNvPr>
            <p:cNvSpPr>
              <a:spLocks/>
            </p:cNvSpPr>
            <p:nvPr/>
          </p:nvSpPr>
          <p:spPr>
            <a:xfrm>
              <a:off x="4360222" y="3069770"/>
              <a:ext cx="3513118" cy="2493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4BA98B3-01B3-016C-8B33-B5CF46CB3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074" y="3289463"/>
              <a:ext cx="0" cy="19356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FC7DC7-0DC5-333A-B2B1-8E91D60B6E50}"/>
                </a:ext>
              </a:extLst>
            </p:cNvPr>
            <p:cNvCxnSpPr>
              <a:cxnSpLocks/>
            </p:cNvCxnSpPr>
            <p:nvPr/>
          </p:nvCxnSpPr>
          <p:spPr>
            <a:xfrm>
              <a:off x="4660074" y="5225141"/>
              <a:ext cx="29460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1A25CF-C9AC-4B72-CD99-A8A4658F865B}"/>
                </a:ext>
              </a:extLst>
            </p:cNvPr>
            <p:cNvSpPr txBox="1">
              <a:spLocks/>
            </p:cNvSpPr>
            <p:nvPr/>
          </p:nvSpPr>
          <p:spPr>
            <a:xfrm>
              <a:off x="4338463" y="2997919"/>
              <a:ext cx="100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Time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490777-EE0D-7BA2-AF40-710C60CC0036}"/>
                </a:ext>
              </a:extLst>
            </p:cNvPr>
            <p:cNvSpPr txBox="1">
              <a:spLocks/>
            </p:cNvSpPr>
            <p:nvPr/>
          </p:nvSpPr>
          <p:spPr>
            <a:xfrm>
              <a:off x="5927772" y="5153888"/>
              <a:ext cx="81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Day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AE8AF8-2485-358F-6CC4-19149CCFE6B0}"/>
                </a:ext>
              </a:extLst>
            </p:cNvPr>
            <p:cNvSpPr>
              <a:spLocks/>
            </p:cNvSpPr>
            <p:nvPr/>
          </p:nvSpPr>
          <p:spPr>
            <a:xfrm>
              <a:off x="4767943" y="3509156"/>
              <a:ext cx="403758" cy="17159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D6F59D-786A-D7AD-EAAA-61E6425C5F5D}"/>
                </a:ext>
              </a:extLst>
            </p:cNvPr>
            <p:cNvSpPr>
              <a:spLocks/>
            </p:cNvSpPr>
            <p:nvPr/>
          </p:nvSpPr>
          <p:spPr>
            <a:xfrm>
              <a:off x="5275600" y="4132611"/>
              <a:ext cx="403758" cy="10925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726406-BB0A-2048-698C-5A624FFBD6E5}"/>
                </a:ext>
              </a:extLst>
            </p:cNvPr>
            <p:cNvSpPr>
              <a:spLocks/>
            </p:cNvSpPr>
            <p:nvPr/>
          </p:nvSpPr>
          <p:spPr>
            <a:xfrm>
              <a:off x="5783257" y="3817922"/>
              <a:ext cx="403758" cy="140721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67F279-59FE-0059-C9F6-D08579748A0E}"/>
                </a:ext>
              </a:extLst>
            </p:cNvPr>
            <p:cNvSpPr>
              <a:spLocks/>
            </p:cNvSpPr>
            <p:nvPr/>
          </p:nvSpPr>
          <p:spPr>
            <a:xfrm>
              <a:off x="6290914" y="4927062"/>
              <a:ext cx="403758" cy="2980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049464-F560-7516-2678-42C0376524AA}"/>
                </a:ext>
              </a:extLst>
            </p:cNvPr>
            <p:cNvSpPr>
              <a:spLocks/>
            </p:cNvSpPr>
            <p:nvPr/>
          </p:nvSpPr>
          <p:spPr>
            <a:xfrm>
              <a:off x="6772896" y="4518562"/>
              <a:ext cx="403758" cy="7065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C9D2278-DD33-3FD0-9C0F-FD4060C565C3}"/>
              </a:ext>
            </a:extLst>
          </p:cNvPr>
          <p:cNvSpPr/>
          <p:nvPr/>
        </p:nvSpPr>
        <p:spPr>
          <a:xfrm>
            <a:off x="4337949" y="4943700"/>
            <a:ext cx="3562598" cy="665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More Exercise statistics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22E8207-7D65-178D-7372-5B80DD10D084}"/>
              </a:ext>
            </a:extLst>
          </p:cNvPr>
          <p:cNvGrpSpPr/>
          <p:nvPr/>
        </p:nvGrpSpPr>
        <p:grpSpPr>
          <a:xfrm>
            <a:off x="4328561" y="2232559"/>
            <a:ext cx="3534877" cy="2565669"/>
            <a:chOff x="4338463" y="2997919"/>
            <a:chExt cx="3534877" cy="256566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8F76E4-109A-4D50-BC1D-E7200897E6A4}"/>
                </a:ext>
              </a:extLst>
            </p:cNvPr>
            <p:cNvSpPr>
              <a:spLocks/>
            </p:cNvSpPr>
            <p:nvPr/>
          </p:nvSpPr>
          <p:spPr>
            <a:xfrm>
              <a:off x="4360222" y="3069770"/>
              <a:ext cx="3513118" cy="2493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9645CE6-CA2C-A732-6593-8D2180B21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074" y="3289463"/>
              <a:ext cx="0" cy="19356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07C302-43F6-5703-FDE1-A610B563FE94}"/>
                </a:ext>
              </a:extLst>
            </p:cNvPr>
            <p:cNvCxnSpPr>
              <a:cxnSpLocks/>
            </p:cNvCxnSpPr>
            <p:nvPr/>
          </p:nvCxnSpPr>
          <p:spPr>
            <a:xfrm>
              <a:off x="4660074" y="5225141"/>
              <a:ext cx="29460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A7BEB6-5B86-5062-8C54-0A986131B9C9}"/>
                </a:ext>
              </a:extLst>
            </p:cNvPr>
            <p:cNvSpPr txBox="1">
              <a:spLocks/>
            </p:cNvSpPr>
            <p:nvPr/>
          </p:nvSpPr>
          <p:spPr>
            <a:xfrm>
              <a:off x="4338463" y="2997919"/>
              <a:ext cx="100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Time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77AECD-7355-ED99-6DD7-E94A8669E230}"/>
                </a:ext>
              </a:extLst>
            </p:cNvPr>
            <p:cNvSpPr txBox="1">
              <a:spLocks/>
            </p:cNvSpPr>
            <p:nvPr/>
          </p:nvSpPr>
          <p:spPr>
            <a:xfrm>
              <a:off x="5927772" y="5153888"/>
              <a:ext cx="81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FF64A7-0ABD-732E-A96F-5B154DCCC507}"/>
                </a:ext>
              </a:extLst>
            </p:cNvPr>
            <p:cNvSpPr>
              <a:spLocks/>
            </p:cNvSpPr>
            <p:nvPr/>
          </p:nvSpPr>
          <p:spPr>
            <a:xfrm>
              <a:off x="4767943" y="3509156"/>
              <a:ext cx="403758" cy="17159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12A558-14F6-C573-E843-4A9DB6A22B6B}"/>
                </a:ext>
              </a:extLst>
            </p:cNvPr>
            <p:cNvSpPr>
              <a:spLocks/>
            </p:cNvSpPr>
            <p:nvPr/>
          </p:nvSpPr>
          <p:spPr>
            <a:xfrm>
              <a:off x="5275600" y="4132611"/>
              <a:ext cx="403758" cy="10925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85ED344-BEDC-7430-A151-DAEB0BB64C32}"/>
                </a:ext>
              </a:extLst>
            </p:cNvPr>
            <p:cNvSpPr>
              <a:spLocks/>
            </p:cNvSpPr>
            <p:nvPr/>
          </p:nvSpPr>
          <p:spPr>
            <a:xfrm>
              <a:off x="5783257" y="3817922"/>
              <a:ext cx="403758" cy="140721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0F1DEC-65FA-F93D-278E-7005C76F4C0E}"/>
                </a:ext>
              </a:extLst>
            </p:cNvPr>
            <p:cNvSpPr>
              <a:spLocks/>
            </p:cNvSpPr>
            <p:nvPr/>
          </p:nvSpPr>
          <p:spPr>
            <a:xfrm>
              <a:off x="6290914" y="4927062"/>
              <a:ext cx="403758" cy="2980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846D84-F918-04A3-558D-F5D9ED1ED743}"/>
                </a:ext>
              </a:extLst>
            </p:cNvPr>
            <p:cNvSpPr>
              <a:spLocks/>
            </p:cNvSpPr>
            <p:nvPr/>
          </p:nvSpPr>
          <p:spPr>
            <a:xfrm>
              <a:off x="6772896" y="4518562"/>
              <a:ext cx="403758" cy="7065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0845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Exercise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Routine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AE39F-0555-0B1F-4281-465FFD127829}"/>
              </a:ext>
            </a:extLst>
          </p:cNvPr>
          <p:cNvSpPr/>
          <p:nvPr/>
        </p:nvSpPr>
        <p:spPr>
          <a:xfrm>
            <a:off x="4310742" y="1567544"/>
            <a:ext cx="3562598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05B70-DF29-4B6B-06B9-169CAE580156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A2094-1228-DAF6-906D-D54D190CDBA9}"/>
              </a:ext>
            </a:extLst>
          </p:cNvPr>
          <p:cNvSpPr/>
          <p:nvPr/>
        </p:nvSpPr>
        <p:spPr>
          <a:xfrm>
            <a:off x="5048993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5EB15-5C87-BBC9-4DA4-9142C02693A9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EDCE6-ADCD-91FF-597D-1D1535D88964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05635-345D-2EAD-AFD3-452252A5FF32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88EFC1-F6FB-A42E-DC5C-74738249077D}"/>
              </a:ext>
            </a:extLst>
          </p:cNvPr>
          <p:cNvSpPr/>
          <p:nvPr/>
        </p:nvSpPr>
        <p:spPr>
          <a:xfrm>
            <a:off x="4310742" y="1567543"/>
            <a:ext cx="3562598" cy="269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8EC66-E0E0-68E2-2FB9-5DF503A46B6C}"/>
              </a:ext>
            </a:extLst>
          </p:cNvPr>
          <p:cNvSpPr/>
          <p:nvPr/>
        </p:nvSpPr>
        <p:spPr>
          <a:xfrm>
            <a:off x="4453247" y="2143498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start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E1062-5FE3-A98A-17ED-F5710A03FEC8}"/>
              </a:ext>
            </a:extLst>
          </p:cNvPr>
          <p:cNvSpPr/>
          <p:nvPr/>
        </p:nvSpPr>
        <p:spPr>
          <a:xfrm>
            <a:off x="4453248" y="2511630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end 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57AA77-DD65-AC86-4B9E-96FD0E019BEC}"/>
              </a:ext>
            </a:extLst>
          </p:cNvPr>
          <p:cNvSpPr/>
          <p:nvPr/>
        </p:nvSpPr>
        <p:spPr>
          <a:xfrm>
            <a:off x="5156859" y="3665024"/>
            <a:ext cx="1870363" cy="475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DBA188-EAD1-7D38-16CF-C0A181271BCC}"/>
              </a:ext>
            </a:extLst>
          </p:cNvPr>
          <p:cNvSpPr/>
          <p:nvPr/>
        </p:nvSpPr>
        <p:spPr>
          <a:xfrm>
            <a:off x="4453247" y="1766454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(dropdown)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8F320-6CB8-2174-B886-A8C9CDDE9DFB}"/>
              </a:ext>
            </a:extLst>
          </p:cNvPr>
          <p:cNvSpPr/>
          <p:nvPr/>
        </p:nvSpPr>
        <p:spPr>
          <a:xfrm>
            <a:off x="4453247" y="2907970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Intensity (dropdown)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57BFA-2E32-C97F-52BF-C090DD4B052E}"/>
              </a:ext>
            </a:extLst>
          </p:cNvPr>
          <p:cNvSpPr/>
          <p:nvPr/>
        </p:nvSpPr>
        <p:spPr>
          <a:xfrm>
            <a:off x="4310741" y="4426534"/>
            <a:ext cx="3562598" cy="1873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22289B-7A0F-1DDE-B0AB-46995E108FF4}"/>
              </a:ext>
            </a:extLst>
          </p:cNvPr>
          <p:cNvSpPr/>
          <p:nvPr/>
        </p:nvSpPr>
        <p:spPr>
          <a:xfrm>
            <a:off x="4310741" y="4420592"/>
            <a:ext cx="3562598" cy="35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9D7E83-1456-6162-CD36-A88D6A8935B2}"/>
              </a:ext>
            </a:extLst>
          </p:cNvPr>
          <p:cNvSpPr/>
          <p:nvPr/>
        </p:nvSpPr>
        <p:spPr>
          <a:xfrm>
            <a:off x="4383977" y="5208816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A68090-F982-FA41-B2DC-474774CB08E6}"/>
              </a:ext>
            </a:extLst>
          </p:cNvPr>
          <p:cNvSpPr/>
          <p:nvPr/>
        </p:nvSpPr>
        <p:spPr>
          <a:xfrm>
            <a:off x="4383977" y="4880760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Weight scale e.g. kg or lbs dropdown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EB2274-8F0A-4903-5CFC-D547F9ABA51E}"/>
              </a:ext>
            </a:extLst>
          </p:cNvPr>
          <p:cNvSpPr/>
          <p:nvPr/>
        </p:nvSpPr>
        <p:spPr>
          <a:xfrm>
            <a:off x="5121233" y="5629649"/>
            <a:ext cx="1870363" cy="475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D5DB8B-D1D7-6425-1DEB-1FA2844EE984}"/>
              </a:ext>
            </a:extLst>
          </p:cNvPr>
          <p:cNvSpPr/>
          <p:nvPr/>
        </p:nvSpPr>
        <p:spPr>
          <a:xfrm>
            <a:off x="8823366" y="4476997"/>
            <a:ext cx="2274125" cy="10628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Side note:</a:t>
            </a:r>
            <a:br>
              <a:rPr lang="en-GB" dirty="0"/>
            </a:br>
            <a:r>
              <a:rPr lang="en-GB" dirty="0"/>
              <a:t>all weight stored in kgs, lbs converted on storage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C5945-2007-6B21-A449-2BD26A69BEA1}"/>
              </a:ext>
            </a:extLst>
          </p:cNvPr>
          <p:cNvSpPr/>
          <p:nvPr/>
        </p:nvSpPr>
        <p:spPr>
          <a:xfrm>
            <a:off x="4453247" y="3297633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4034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Exercise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Routine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AE39F-0555-0B1F-4281-465FFD127829}"/>
              </a:ext>
            </a:extLst>
          </p:cNvPr>
          <p:cNvSpPr/>
          <p:nvPr/>
        </p:nvSpPr>
        <p:spPr>
          <a:xfrm>
            <a:off x="4310742" y="1567544"/>
            <a:ext cx="3562598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05B70-DF29-4B6B-06B9-169CAE580156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A2094-1228-DAF6-906D-D54D190CDBA9}"/>
              </a:ext>
            </a:extLst>
          </p:cNvPr>
          <p:cNvSpPr/>
          <p:nvPr/>
        </p:nvSpPr>
        <p:spPr>
          <a:xfrm>
            <a:off x="5048993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5EB15-5C87-BBC9-4DA4-9142C02693A9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EDCE6-ADCD-91FF-597D-1D1535D88964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05635-345D-2EAD-AFD3-452252A5FF32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88EFC1-F6FB-A42E-DC5C-74738249077D}"/>
              </a:ext>
            </a:extLst>
          </p:cNvPr>
          <p:cNvSpPr/>
          <p:nvPr/>
        </p:nvSpPr>
        <p:spPr>
          <a:xfrm>
            <a:off x="4310742" y="1567543"/>
            <a:ext cx="3562598" cy="4643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8EC66-E0E0-68E2-2FB9-5DF503A46B6C}"/>
              </a:ext>
            </a:extLst>
          </p:cNvPr>
          <p:cNvSpPr/>
          <p:nvPr/>
        </p:nvSpPr>
        <p:spPr>
          <a:xfrm>
            <a:off x="4453247" y="2452257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start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E1062-5FE3-A98A-17ED-F5710A03FEC8}"/>
              </a:ext>
            </a:extLst>
          </p:cNvPr>
          <p:cNvSpPr/>
          <p:nvPr/>
        </p:nvSpPr>
        <p:spPr>
          <a:xfrm>
            <a:off x="4453248" y="3063834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end 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57AA77-DD65-AC86-4B9E-96FD0E019BEC}"/>
              </a:ext>
            </a:extLst>
          </p:cNvPr>
          <p:cNvSpPr/>
          <p:nvPr/>
        </p:nvSpPr>
        <p:spPr>
          <a:xfrm>
            <a:off x="5156859" y="5410703"/>
            <a:ext cx="1870363" cy="475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DBA188-EAD1-7D38-16CF-C0A181271BCC}"/>
              </a:ext>
            </a:extLst>
          </p:cNvPr>
          <p:cNvSpPr/>
          <p:nvPr/>
        </p:nvSpPr>
        <p:spPr>
          <a:xfrm>
            <a:off x="4453247" y="1766454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(dropdown)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8F320-6CB8-2174-B886-A8C9CDDE9DFB}"/>
              </a:ext>
            </a:extLst>
          </p:cNvPr>
          <p:cNvSpPr/>
          <p:nvPr/>
        </p:nvSpPr>
        <p:spPr>
          <a:xfrm>
            <a:off x="4453247" y="3715493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Intensity (dropdown)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D5DB8B-D1D7-6425-1DEB-1FA2844EE984}"/>
              </a:ext>
            </a:extLst>
          </p:cNvPr>
          <p:cNvSpPr/>
          <p:nvPr/>
        </p:nvSpPr>
        <p:spPr>
          <a:xfrm>
            <a:off x="8823366" y="4476997"/>
            <a:ext cx="2274125" cy="10628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Side note:</a:t>
            </a:r>
            <a:br>
              <a:rPr lang="en-GB" dirty="0"/>
            </a:br>
            <a:r>
              <a:rPr lang="en-GB" dirty="0"/>
              <a:t>all weight stored in kgs, lbs converted on storage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C5945-2007-6B21-A449-2BD26A69BEA1}"/>
              </a:ext>
            </a:extLst>
          </p:cNvPr>
          <p:cNvSpPr/>
          <p:nvPr/>
        </p:nvSpPr>
        <p:spPr>
          <a:xfrm>
            <a:off x="4453247" y="4342664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6999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550</Words>
  <Application>Microsoft Office PowerPoint</Application>
  <PresentationFormat>Widescreen</PresentationFormat>
  <Paragraphs>236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Clarke</dc:creator>
  <cp:lastModifiedBy>Alex Clarke</cp:lastModifiedBy>
  <cp:revision>10</cp:revision>
  <dcterms:created xsi:type="dcterms:W3CDTF">2023-02-24T12:31:22Z</dcterms:created>
  <dcterms:modified xsi:type="dcterms:W3CDTF">2023-05-02T01:01:51Z</dcterms:modified>
</cp:coreProperties>
</file>