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F3C5-BE1C-476A-946B-49ADEA69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0EF96-B963-4AA6-B3C7-29850298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F7B7-8AF2-4EE3-A402-C5B0C113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6C31-5560-4BEC-9E25-EE639774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EAAA-ABCF-4FF4-9CC0-116E730B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CEAE-7BCF-4D96-920A-EDA35B90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5B7D-008A-4682-8DE7-7D78CEAA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C3EF-9878-44D6-832E-405B4E3A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DFAE-476F-4A1F-9863-8248A38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D695-2740-40B0-B9D1-2114BB4F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BB6BF-1439-4BA7-AC1D-D06BACCC3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9EDD-56CA-4DCB-9C79-366166CE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A974-522E-44A5-8150-6079A327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A8F0-02ED-4326-A76C-8F80DDAB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6561-9E5E-49B8-AED4-A4CC0666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17FE-F8E6-4CEB-9FC0-64E6E25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0509-C6CB-4FC5-A0E9-510FCC95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5CF2-1EBC-4985-BC90-6EB82FDE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8079-9919-4E5D-AA3B-4B2106EF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84EC-A0E6-474E-ABE4-24299582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0B77-8A4E-4B1B-B7ED-743800D4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AB17D-76FA-4B26-B797-F8A80776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D333-69D8-49C1-99B5-E9BD2840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302C-64FD-4F22-807D-2E4C7F93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47F2-7EA2-4670-8BC9-E45E71B0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5906-9683-429F-B09F-1BE2D633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59D7-0AE0-4BAA-8C02-F658ED31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7E45-EEDB-4EB5-9474-1085D3CA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E5EC-4335-4A3C-AD93-9C55E420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046CE-548D-46A8-BE95-BF050A71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F05E-61AD-4260-976F-D02212BB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603-88BD-4C9A-9A0F-9A95A85E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C6B7-5A3F-45CA-B8D6-77B39CE2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940C-62B2-475C-B877-D818EAFF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34590-6140-4612-A8DE-339784B38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01CDD-702E-4493-9D79-D60F2F2A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76049-5FE3-4EAC-8D0D-3E7B14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57FD9-2E26-47C1-99E3-7918F15B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DBC91-813B-4932-8E60-31167AE9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7FEA-75BB-4F18-8EC9-C3DF2739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C31F1-55FC-4524-BA08-AEC65651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AD9E1-1ED1-4708-95A6-C7BCE10E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0D5DD-520D-4603-B7D6-4BF1489F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28C3-82A4-4134-B693-6A69943F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6195A-F9B0-4C60-9DA5-96318DAE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F076-FB14-40B1-8132-06E192DB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805B-28E6-4130-AEFE-9B3342B7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EEC4-42C9-401B-81A6-E95B284A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985AA-2569-451C-B20C-B88AB0B95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0C84-ABE9-4598-B43E-424F854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2DA7-1A70-4886-ADC5-18C6E556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80CA5-4190-4B1C-8A5F-DA88F965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7CE4-0A98-4AF8-BDCA-E5A50F0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D5AC9-F715-4961-B97A-EDD10B23B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B1E1-D229-4E0E-8D45-CAADDDC9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66EF7-B854-49BC-B350-F8BC516B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7369-9C34-41F3-87D2-257FBEE9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25F27-7F1E-445E-AC72-99644D2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A229E-4CDF-477C-A274-76794903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1C8F-E003-42F5-A611-2E2C4941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8076-FB26-457A-8ED8-A9E8135AE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0A2D-BF44-4737-8FED-2F527CDD0D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13E7-8073-44E9-853F-FB51B9209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C3C4-4C6B-43C6-A370-AC3AE0F0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3B3F-F28E-49AB-B3A1-EB50CD8E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C65B-5DFD-409B-B09B-E495D74F2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7BE8-B179-4187-823C-21FD9D7EB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>
            <a:extLst>
              <a:ext uri="{FF2B5EF4-FFF2-40B4-BE49-F238E27FC236}">
                <a16:creationId xmlns:a16="http://schemas.microsoft.com/office/drawing/2014/main" id="{1A7C8C5A-707F-4DB5-9D3B-BAF157E5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12" y="862198"/>
            <a:ext cx="2733675" cy="352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Autoscaling Solution Selection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288522E4-ACDF-4AAC-A004-A04BB9D6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12" y="1481246"/>
            <a:ext cx="2733675" cy="323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 of Autoscaling Solution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53D1F005-9636-4989-AD09-57A49216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12" y="2071719"/>
            <a:ext cx="2733675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Type Selection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DDEE870C-A4CB-42C5-88F7-456D2C32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12" y="2636934"/>
            <a:ext cx="2733675" cy="323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Load Generator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40">
            <a:extLst>
              <a:ext uri="{FF2B5EF4-FFF2-40B4-BE49-F238E27FC236}">
                <a16:creationId xmlns:a16="http://schemas.microsoft.com/office/drawing/2014/main" id="{ECE402C8-F616-4939-84D8-A32169C3D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827" y="3415752"/>
            <a:ext cx="850276" cy="628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Slave Load Gen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41">
            <a:extLst>
              <a:ext uri="{FF2B5EF4-FFF2-40B4-BE49-F238E27FC236}">
                <a16:creationId xmlns:a16="http://schemas.microsoft.com/office/drawing/2014/main" id="{6CDDA4FC-CA91-4F2C-A303-5837EB42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86" y="3444327"/>
            <a:ext cx="847725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Slave Load Gen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8AF2C3A0-F557-408E-A8E3-436F3CF9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060" y="3430082"/>
            <a:ext cx="863770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Slave Load Gen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: Rounded Corners 47">
            <a:extLst>
              <a:ext uri="{FF2B5EF4-FFF2-40B4-BE49-F238E27FC236}">
                <a16:creationId xmlns:a16="http://schemas.microsoft.com/office/drawing/2014/main" id="{DBB96D7E-B679-4EEC-B058-B432FF7B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84" y="4502191"/>
            <a:ext cx="2352675" cy="6032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Scaling Solution Deployment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182351-F7CB-43F1-936D-0AD774A011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76450" y="1214623"/>
            <a:ext cx="0" cy="266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8690-06F4-4490-9FA1-C0B577524D4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76450" y="1805096"/>
            <a:ext cx="0" cy="266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78FF47-878B-42A7-9CA3-2FD36E94D1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476450" y="2386044"/>
            <a:ext cx="0" cy="250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B51AE-A081-4080-88DC-BD41529F760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053965" y="2960784"/>
            <a:ext cx="1422485" cy="454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515B96-9CC1-472E-89A2-2B7A7FF66AD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476449" y="2960784"/>
            <a:ext cx="1" cy="483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E4FBD-F3B3-4C47-BAB8-70DD03DEC2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476450" y="2960784"/>
            <a:ext cx="1330495" cy="469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11BAD-0732-44A3-9320-88E2CA6FD31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53965" y="4044402"/>
            <a:ext cx="1424857" cy="45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66E40-BAC3-49E9-AC3B-F9517A9D723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476449" y="4044402"/>
            <a:ext cx="2373" cy="45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033295-23DC-4EDA-ABE6-E33D015B3F3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478822" y="4030157"/>
            <a:ext cx="1328123" cy="472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8" name="Cylinder 37">
            <a:extLst>
              <a:ext uri="{FF2B5EF4-FFF2-40B4-BE49-F238E27FC236}">
                <a16:creationId xmlns:a16="http://schemas.microsoft.com/office/drawing/2014/main" id="{7B7B92D3-5F02-4679-9E1E-424F95FDA395}"/>
              </a:ext>
            </a:extLst>
          </p:cNvPr>
          <p:cNvSpPr/>
          <p:nvPr/>
        </p:nvSpPr>
        <p:spPr>
          <a:xfrm>
            <a:off x="7845435" y="4356441"/>
            <a:ext cx="795105" cy="89475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4FA4C08-0303-4529-BF97-C71EF346850A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6843287" y="2798859"/>
            <a:ext cx="1399701" cy="15575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7402B2-8BD7-4618-884E-A7E78334A0ED}"/>
              </a:ext>
            </a:extLst>
          </p:cNvPr>
          <p:cNvCxnSpPr>
            <a:cxnSpLocks/>
            <a:stCxn id="11" idx="3"/>
            <a:endCxn id="38" idx="2"/>
          </p:cNvCxnSpPr>
          <p:nvPr/>
        </p:nvCxnSpPr>
        <p:spPr>
          <a:xfrm>
            <a:off x="6655159" y="4803816"/>
            <a:ext cx="1190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Rectangle 39">
            <a:extLst>
              <a:ext uri="{FF2B5EF4-FFF2-40B4-BE49-F238E27FC236}">
                <a16:creationId xmlns:a16="http://schemas.microsoft.com/office/drawing/2014/main" id="{4B533695-A366-40E9-A571-7E80905A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99" y="5748677"/>
            <a:ext cx="2733675" cy="323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F4224A-BC15-41DE-9AA1-95561092EE23}"/>
              </a:ext>
            </a:extLst>
          </p:cNvPr>
          <p:cNvSpPr/>
          <p:nvPr/>
        </p:nvSpPr>
        <p:spPr>
          <a:xfrm>
            <a:off x="6828423" y="4653441"/>
            <a:ext cx="843748" cy="321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Metrics Store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FAF5C4-86C6-42BB-9883-E8EAFD4A722A}"/>
              </a:ext>
            </a:extLst>
          </p:cNvPr>
          <p:cNvSpPr/>
          <p:nvPr/>
        </p:nvSpPr>
        <p:spPr>
          <a:xfrm>
            <a:off x="7267150" y="2648444"/>
            <a:ext cx="906632" cy="323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Metrics Store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11F24EC-79D4-4EB4-9FDD-D86B596484F2}"/>
              </a:ext>
            </a:extLst>
          </p:cNvPr>
          <p:cNvCxnSpPr>
            <a:cxnSpLocks/>
            <a:stCxn id="38" idx="3"/>
            <a:endCxn id="46" idx="0"/>
          </p:cNvCxnSpPr>
          <p:nvPr/>
        </p:nvCxnSpPr>
        <p:spPr>
          <a:xfrm rot="5400000">
            <a:off x="6622520" y="4128209"/>
            <a:ext cx="497486" cy="27434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80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6325D-CA1B-428F-BD24-07C5209EA941}"/>
              </a:ext>
            </a:extLst>
          </p:cNvPr>
          <p:cNvSpPr/>
          <p:nvPr/>
        </p:nvSpPr>
        <p:spPr>
          <a:xfrm rot="16200000">
            <a:off x="1723081" y="2402015"/>
            <a:ext cx="5524844" cy="19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F1F407-5F1E-440C-AEA6-C07125A65605}"/>
              </a:ext>
            </a:extLst>
          </p:cNvPr>
          <p:cNvSpPr/>
          <p:nvPr/>
        </p:nvSpPr>
        <p:spPr>
          <a:xfrm>
            <a:off x="1167711" y="2964248"/>
            <a:ext cx="1260389" cy="8526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072E85-292F-4691-B46F-E9C5AA4006BF}"/>
              </a:ext>
            </a:extLst>
          </p:cNvPr>
          <p:cNvSpPr/>
          <p:nvPr/>
        </p:nvSpPr>
        <p:spPr>
          <a:xfrm>
            <a:off x="3750274" y="1149178"/>
            <a:ext cx="1470454" cy="926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8D3D05-70DD-4106-B908-8EFE12AFB117}"/>
              </a:ext>
            </a:extLst>
          </p:cNvPr>
          <p:cNvSpPr/>
          <p:nvPr/>
        </p:nvSpPr>
        <p:spPr>
          <a:xfrm>
            <a:off x="3719382" y="2682790"/>
            <a:ext cx="1470454" cy="926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C95D-B66D-46B5-866C-DEBEF1C364A9}"/>
              </a:ext>
            </a:extLst>
          </p:cNvPr>
          <p:cNvSpPr/>
          <p:nvPr/>
        </p:nvSpPr>
        <p:spPr>
          <a:xfrm>
            <a:off x="3750274" y="4848653"/>
            <a:ext cx="1470454" cy="926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EFC8E-2BAB-49B6-999C-B488DC6ACAC6}"/>
              </a:ext>
            </a:extLst>
          </p:cNvPr>
          <p:cNvSpPr/>
          <p:nvPr/>
        </p:nvSpPr>
        <p:spPr>
          <a:xfrm>
            <a:off x="6827107" y="3010585"/>
            <a:ext cx="1439563" cy="759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 Watch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73814-3F8E-4591-9663-20771AC70992}"/>
              </a:ext>
            </a:extLst>
          </p:cNvPr>
          <p:cNvSpPr txBox="1"/>
          <p:nvPr/>
        </p:nvSpPr>
        <p:spPr>
          <a:xfrm>
            <a:off x="3564417" y="565663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Autoscaling Group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D2EB17-EF17-4913-971D-D550CCEF87C6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5474044" y="3390555"/>
            <a:ext cx="1353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8D6762-B19D-47CD-99A1-DCEB8D33A6A6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2428100" y="3390556"/>
            <a:ext cx="106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EB265-DE55-4ADE-B23E-22CE42838D99}"/>
              </a:ext>
            </a:extLst>
          </p:cNvPr>
          <p:cNvCxnSpPr>
            <a:cxnSpLocks/>
          </p:cNvCxnSpPr>
          <p:nvPr/>
        </p:nvCxnSpPr>
        <p:spPr>
          <a:xfrm>
            <a:off x="4454608" y="3816864"/>
            <a:ext cx="0" cy="8176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4A5F9E-4475-4BDC-A4FA-41AC842434B9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5220728" y="1612557"/>
            <a:ext cx="2326161" cy="1398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2ABAF00-71CC-4F5A-B0D5-BE3507DE593F}"/>
              </a:ext>
            </a:extLst>
          </p:cNvPr>
          <p:cNvCxnSpPr>
            <a:endCxn id="9" idx="2"/>
          </p:cNvCxnSpPr>
          <p:nvPr/>
        </p:nvCxnSpPr>
        <p:spPr>
          <a:xfrm flipV="1">
            <a:off x="5220728" y="3770527"/>
            <a:ext cx="2326161" cy="1541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927EC68-BBA2-4605-B597-899B9F29C37F}"/>
              </a:ext>
            </a:extLst>
          </p:cNvPr>
          <p:cNvCxnSpPr>
            <a:endCxn id="9" idx="1"/>
          </p:cNvCxnSpPr>
          <p:nvPr/>
        </p:nvCxnSpPr>
        <p:spPr>
          <a:xfrm>
            <a:off x="5189836" y="3146168"/>
            <a:ext cx="1637271" cy="244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E3F1A52C-0550-48DE-A120-5AC1ECA38C1F}"/>
              </a:ext>
            </a:extLst>
          </p:cNvPr>
          <p:cNvSpPr/>
          <p:nvPr/>
        </p:nvSpPr>
        <p:spPr>
          <a:xfrm>
            <a:off x="2780270" y="1649082"/>
            <a:ext cx="5745892" cy="3837318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6BA592-EBFA-4CA2-A0D3-9078D357D78D}"/>
              </a:ext>
            </a:extLst>
          </p:cNvPr>
          <p:cNvGrpSpPr/>
          <p:nvPr/>
        </p:nvGrpSpPr>
        <p:grpSpPr>
          <a:xfrm>
            <a:off x="3293074" y="2147329"/>
            <a:ext cx="4392830" cy="2918942"/>
            <a:chOff x="1167711" y="565663"/>
            <a:chExt cx="7098959" cy="55873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4ACDB2-ADCA-4768-9281-BDE3E35B7188}"/>
                </a:ext>
              </a:extLst>
            </p:cNvPr>
            <p:cNvSpPr/>
            <p:nvPr/>
          </p:nvSpPr>
          <p:spPr>
            <a:xfrm rot="16200000">
              <a:off x="1723081" y="2402015"/>
              <a:ext cx="5524844" cy="19770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E8E28D-FC49-4BC2-ADB7-E1A58482E181}"/>
                </a:ext>
              </a:extLst>
            </p:cNvPr>
            <p:cNvSpPr/>
            <p:nvPr/>
          </p:nvSpPr>
          <p:spPr>
            <a:xfrm>
              <a:off x="1167711" y="2964248"/>
              <a:ext cx="1260389" cy="8526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ELB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F85204-E616-40D5-96EE-C11DB325D5B1}"/>
                </a:ext>
              </a:extLst>
            </p:cNvPr>
            <p:cNvSpPr/>
            <p:nvPr/>
          </p:nvSpPr>
          <p:spPr>
            <a:xfrm>
              <a:off x="3750274" y="1149178"/>
              <a:ext cx="1470454" cy="9267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Instance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8CF607-AE88-4159-8012-1C6C692E2FFF}"/>
                </a:ext>
              </a:extLst>
            </p:cNvPr>
            <p:cNvSpPr/>
            <p:nvPr/>
          </p:nvSpPr>
          <p:spPr>
            <a:xfrm>
              <a:off x="3719382" y="2682790"/>
              <a:ext cx="1470454" cy="9267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Instance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EFCB13-D0C8-47F1-B294-A53BA6485EBF}"/>
                </a:ext>
              </a:extLst>
            </p:cNvPr>
            <p:cNvSpPr/>
            <p:nvPr/>
          </p:nvSpPr>
          <p:spPr>
            <a:xfrm>
              <a:off x="3750274" y="4848653"/>
              <a:ext cx="1470454" cy="9267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Instance 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02ADC1-A7AD-4C9E-8B33-E033C8B168F3}"/>
                </a:ext>
              </a:extLst>
            </p:cNvPr>
            <p:cNvSpPr/>
            <p:nvPr/>
          </p:nvSpPr>
          <p:spPr>
            <a:xfrm>
              <a:off x="6827107" y="3010585"/>
              <a:ext cx="1439563" cy="75994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Watch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44318C-C427-4538-BCAF-C886E3B3EEC2}"/>
                </a:ext>
              </a:extLst>
            </p:cNvPr>
            <p:cNvSpPr txBox="1"/>
            <p:nvPr/>
          </p:nvSpPr>
          <p:spPr>
            <a:xfrm>
              <a:off x="3564416" y="565663"/>
              <a:ext cx="1789027" cy="48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Autoscaling Group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582373-AED2-4BE8-923E-A4EADE008445}"/>
                </a:ext>
              </a:extLst>
            </p:cNvPr>
            <p:cNvCxnSpPr>
              <a:cxnSpLocks/>
              <a:stCxn id="4" idx="2"/>
              <a:endCxn id="9" idx="1"/>
            </p:cNvCxnSpPr>
            <p:nvPr/>
          </p:nvCxnSpPr>
          <p:spPr>
            <a:xfrm>
              <a:off x="5474044" y="3390555"/>
              <a:ext cx="1353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EBD4DF-92AC-4654-BA91-382A7E0E015D}"/>
                </a:ext>
              </a:extLst>
            </p:cNvPr>
            <p:cNvCxnSpPr>
              <a:cxnSpLocks/>
              <a:stCxn id="5" idx="6"/>
              <a:endCxn id="4" idx="0"/>
            </p:cNvCxnSpPr>
            <p:nvPr/>
          </p:nvCxnSpPr>
          <p:spPr>
            <a:xfrm>
              <a:off x="2428100" y="3390556"/>
              <a:ext cx="1068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948EDA-E3AC-4970-AA6A-4F22075BB7ED}"/>
                </a:ext>
              </a:extLst>
            </p:cNvPr>
            <p:cNvCxnSpPr>
              <a:cxnSpLocks/>
            </p:cNvCxnSpPr>
            <p:nvPr/>
          </p:nvCxnSpPr>
          <p:spPr>
            <a:xfrm>
              <a:off x="4454608" y="3816864"/>
              <a:ext cx="0" cy="81760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A3777CD-D1B8-4DE8-9ADA-5A4D9C49B060}"/>
                </a:ext>
              </a:extLst>
            </p:cNvPr>
            <p:cNvCxnSpPr>
              <a:stCxn id="6" idx="3"/>
              <a:endCxn id="9" idx="0"/>
            </p:cNvCxnSpPr>
            <p:nvPr/>
          </p:nvCxnSpPr>
          <p:spPr>
            <a:xfrm>
              <a:off x="5220728" y="1612557"/>
              <a:ext cx="2326161" cy="13980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27549F7-A867-4B66-AE49-572A624912A2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5220728" y="3770527"/>
              <a:ext cx="2326161" cy="1541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69097B3-6390-49CD-8FA5-DA7BCD6A08F0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5189836" y="3146168"/>
              <a:ext cx="1637271" cy="2443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ADFE1-B401-4497-8F64-C58A496E74ED}"/>
              </a:ext>
            </a:extLst>
          </p:cNvPr>
          <p:cNvGrpSpPr/>
          <p:nvPr/>
        </p:nvGrpSpPr>
        <p:grpSpPr>
          <a:xfrm>
            <a:off x="2533136" y="2174789"/>
            <a:ext cx="6104238" cy="3373395"/>
            <a:chOff x="2533686" y="1520942"/>
            <a:chExt cx="10151066" cy="5830390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E3F1A52C-0550-48DE-A120-5AC1ECA38C1F}"/>
                </a:ext>
              </a:extLst>
            </p:cNvPr>
            <p:cNvSpPr/>
            <p:nvPr/>
          </p:nvSpPr>
          <p:spPr>
            <a:xfrm>
              <a:off x="2533686" y="1520942"/>
              <a:ext cx="10151066" cy="5830390"/>
            </a:xfrm>
            <a:prstGeom prst="clou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146F8C-BF68-4ADA-9E1C-DB746F318FF8}"/>
                </a:ext>
              </a:extLst>
            </p:cNvPr>
            <p:cNvSpPr/>
            <p:nvPr/>
          </p:nvSpPr>
          <p:spPr>
            <a:xfrm>
              <a:off x="3546390" y="3536170"/>
              <a:ext cx="7673546" cy="226150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E8E28D-FC49-4BC2-ADB7-E1A58482E181}"/>
                </a:ext>
              </a:extLst>
            </p:cNvPr>
            <p:cNvSpPr/>
            <p:nvPr/>
          </p:nvSpPr>
          <p:spPr>
            <a:xfrm>
              <a:off x="6732564" y="2175219"/>
              <a:ext cx="1301198" cy="59073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44318C-C427-4538-BCAF-C886E3B3EEC2}"/>
                </a:ext>
              </a:extLst>
            </p:cNvPr>
            <p:cNvSpPr txBox="1"/>
            <p:nvPr/>
          </p:nvSpPr>
          <p:spPr>
            <a:xfrm rot="5400000">
              <a:off x="6845292" y="3102010"/>
              <a:ext cx="288811" cy="379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948EDA-E3AC-4970-AA6A-4F22075BB7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26861" y="4008564"/>
              <a:ext cx="0" cy="42713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1EE495-3127-42AC-A840-46584F721374}"/>
                </a:ext>
              </a:extLst>
            </p:cNvPr>
            <p:cNvGrpSpPr/>
            <p:nvPr/>
          </p:nvGrpSpPr>
          <p:grpSpPr>
            <a:xfrm>
              <a:off x="3701816" y="3886058"/>
              <a:ext cx="2164569" cy="643636"/>
              <a:chOff x="4428815" y="3893735"/>
              <a:chExt cx="2164569" cy="64363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AF85204-E616-40D5-96EE-C11DB325D5B1}"/>
                  </a:ext>
                </a:extLst>
              </p:cNvPr>
              <p:cNvSpPr/>
              <p:nvPr/>
            </p:nvSpPr>
            <p:spPr>
              <a:xfrm>
                <a:off x="4428815" y="3893735"/>
                <a:ext cx="2164569" cy="6436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r>
                  <a:rPr lang="en-US" sz="1000" dirty="0"/>
                  <a:t>Instance 1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DF297C-38AF-4564-BB6F-A44366AA0190}"/>
                  </a:ext>
                </a:extLst>
              </p:cNvPr>
              <p:cNvSpPr/>
              <p:nvPr/>
            </p:nvSpPr>
            <p:spPr>
              <a:xfrm>
                <a:off x="4465886" y="3979467"/>
                <a:ext cx="909916" cy="26836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Pod 1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80DAFD-8C52-46FA-9090-A240DD4ACA99}"/>
                  </a:ext>
                </a:extLst>
              </p:cNvPr>
              <p:cNvSpPr/>
              <p:nvPr/>
            </p:nvSpPr>
            <p:spPr>
              <a:xfrm>
                <a:off x="5579718" y="3974679"/>
                <a:ext cx="909916" cy="26836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Pod 2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2E73E3-FBE9-4C59-9B91-C8443DDC40DA}"/>
                </a:ext>
              </a:extLst>
            </p:cNvPr>
            <p:cNvGrpSpPr/>
            <p:nvPr/>
          </p:nvGrpSpPr>
          <p:grpSpPr>
            <a:xfrm>
              <a:off x="6070301" y="3886058"/>
              <a:ext cx="2164569" cy="643636"/>
              <a:chOff x="4428815" y="3893735"/>
              <a:chExt cx="2164569" cy="643636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E5D458-8177-4E6B-9A32-5D6E9A5357ED}"/>
                  </a:ext>
                </a:extLst>
              </p:cNvPr>
              <p:cNvSpPr/>
              <p:nvPr/>
            </p:nvSpPr>
            <p:spPr>
              <a:xfrm>
                <a:off x="4428815" y="3893735"/>
                <a:ext cx="2164569" cy="6436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r>
                  <a:rPr lang="en-US" sz="1000" dirty="0"/>
                  <a:t>Instance 2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DD221C8-7E69-4165-8AC1-D0E3A8464A9B}"/>
                  </a:ext>
                </a:extLst>
              </p:cNvPr>
              <p:cNvSpPr/>
              <p:nvPr/>
            </p:nvSpPr>
            <p:spPr>
              <a:xfrm>
                <a:off x="5098300" y="3961441"/>
                <a:ext cx="909916" cy="26836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Pod 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0FB9A2-9941-4B61-96D5-A7DD74779FE7}"/>
                </a:ext>
              </a:extLst>
            </p:cNvPr>
            <p:cNvGrpSpPr/>
            <p:nvPr/>
          </p:nvGrpSpPr>
          <p:grpSpPr>
            <a:xfrm>
              <a:off x="8833556" y="3886058"/>
              <a:ext cx="2164569" cy="643636"/>
              <a:chOff x="4428815" y="3893735"/>
              <a:chExt cx="2164569" cy="64363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FF1371-BF78-4548-A2B3-A2652F91518B}"/>
                  </a:ext>
                </a:extLst>
              </p:cNvPr>
              <p:cNvSpPr/>
              <p:nvPr/>
            </p:nvSpPr>
            <p:spPr>
              <a:xfrm>
                <a:off x="4428815" y="3893735"/>
                <a:ext cx="2164569" cy="6436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r>
                  <a:rPr lang="en-US" sz="1000" dirty="0"/>
                  <a:t>Instance N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3C8985D-3F9E-451E-987B-91BCBA300F66}"/>
                  </a:ext>
                </a:extLst>
              </p:cNvPr>
              <p:cNvSpPr/>
              <p:nvPr/>
            </p:nvSpPr>
            <p:spPr>
              <a:xfrm>
                <a:off x="5098300" y="3961441"/>
                <a:ext cx="909916" cy="26836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Pod N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45B017-0EF5-4D68-9D2E-0B3755C6082E}"/>
                </a:ext>
              </a:extLst>
            </p:cNvPr>
            <p:cNvSpPr/>
            <p:nvPr/>
          </p:nvSpPr>
          <p:spPr>
            <a:xfrm>
              <a:off x="6270300" y="4992348"/>
              <a:ext cx="2225725" cy="59128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Heapster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678FA8-7253-4925-83CD-2B2CD427A46A}"/>
                </a:ext>
              </a:extLst>
            </p:cNvPr>
            <p:cNvSpPr txBox="1"/>
            <p:nvPr/>
          </p:nvSpPr>
          <p:spPr>
            <a:xfrm>
              <a:off x="9779568" y="3524893"/>
              <a:ext cx="1354919" cy="396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Kube Cluster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024920-AFC2-4D3E-BB89-6C89175A6427}"/>
                </a:ext>
              </a:extLst>
            </p:cNvPr>
            <p:cNvCxnSpPr>
              <a:cxnSpLocks/>
              <a:stCxn id="5" idx="4"/>
              <a:endCxn id="34" idx="0"/>
            </p:cNvCxnSpPr>
            <p:nvPr/>
          </p:nvCxnSpPr>
          <p:spPr>
            <a:xfrm>
              <a:off x="7383164" y="2765953"/>
              <a:ext cx="0" cy="770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4890260-07B0-4214-BBAC-2C7BAF48FFDF}"/>
              </a:ext>
            </a:extLst>
          </p:cNvPr>
          <p:cNvCxnSpPr>
            <a:cxnSpLocks/>
            <a:stCxn id="6" idx="2"/>
            <a:endCxn id="33" idx="1"/>
          </p:cNvCxnSpPr>
          <p:nvPr/>
        </p:nvCxnSpPr>
        <p:spPr>
          <a:xfrm rot="16200000" flipH="1">
            <a:off x="4113884" y="3688133"/>
            <a:ext cx="438743" cy="893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68849B-6F93-4EB1-8775-45FE5D1664ED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rot="16200000" flipH="1">
            <a:off x="5246148" y="3980132"/>
            <a:ext cx="267687" cy="138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51957-6C71-4FFE-8A5F-691C6556F286}"/>
              </a:ext>
            </a:extLst>
          </p:cNvPr>
          <p:cNvCxnSpPr>
            <a:cxnSpLocks/>
            <a:stCxn id="29" idx="2"/>
            <a:endCxn id="33" idx="3"/>
          </p:cNvCxnSpPr>
          <p:nvPr/>
        </p:nvCxnSpPr>
        <p:spPr>
          <a:xfrm rot="5400000">
            <a:off x="6326052" y="3708093"/>
            <a:ext cx="438743" cy="85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ansjin</dc:creator>
  <cp:lastModifiedBy>ansjin</cp:lastModifiedBy>
  <cp:revision>7</cp:revision>
  <dcterms:created xsi:type="dcterms:W3CDTF">2017-07-24T19:31:02Z</dcterms:created>
  <dcterms:modified xsi:type="dcterms:W3CDTF">2017-07-24T20:34:29Z</dcterms:modified>
</cp:coreProperties>
</file>