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8016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830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346836"/>
            <a:ext cx="9601200" cy="286512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322446"/>
            <a:ext cx="9601200" cy="1986914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0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3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438150"/>
            <a:ext cx="2760345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438150"/>
            <a:ext cx="8121015" cy="697420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0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051686"/>
            <a:ext cx="11041380" cy="342328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5507356"/>
            <a:ext cx="11041380" cy="1800224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2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190750"/>
            <a:ext cx="5440680" cy="5221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190750"/>
            <a:ext cx="5440680" cy="5221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3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38150"/>
            <a:ext cx="1104138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2017396"/>
            <a:ext cx="5415676" cy="98869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3006090"/>
            <a:ext cx="5415676" cy="44215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2017396"/>
            <a:ext cx="5442347" cy="98869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3006090"/>
            <a:ext cx="5442347" cy="44215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6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0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0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48640"/>
            <a:ext cx="4128849" cy="19202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184911"/>
            <a:ext cx="6480810" cy="5848350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468880"/>
            <a:ext cx="4128849" cy="4573906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3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48640"/>
            <a:ext cx="4128849" cy="19202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184911"/>
            <a:ext cx="6480810" cy="5848350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468880"/>
            <a:ext cx="4128849" cy="4573906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9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38150"/>
            <a:ext cx="1104138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190750"/>
            <a:ext cx="1104138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7627621"/>
            <a:ext cx="28803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E7828-7FC6-4336-B4EC-5F99010F00A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7627621"/>
            <a:ext cx="43205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7627621"/>
            <a:ext cx="28803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0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72409" y="103560"/>
            <a:ext cx="195072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dirty="0" err="1">
                <a:solidFill>
                  <a:schemeClr val="accent1"/>
                </a:solidFill>
              </a:rPr>
              <a:t>title_width</a:t>
            </a:r>
            <a:endParaRPr lang="en-US" sz="1801" dirty="0">
              <a:solidFill>
                <a:schemeClr val="accent1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 rot="5400000">
            <a:off x="6347525" y="-3635691"/>
            <a:ext cx="125152" cy="8484148"/>
          </a:xfrm>
          <a:prstGeom prst="leftBrace">
            <a:avLst>
              <a:gd name="adj1" fmla="val 79717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" name="TextBox 7"/>
          <p:cNvSpPr txBox="1"/>
          <p:nvPr/>
        </p:nvSpPr>
        <p:spPr>
          <a:xfrm>
            <a:off x="5900036" y="187544"/>
            <a:ext cx="102013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dirty="0">
                <a:solidFill>
                  <a:schemeClr val="accent1"/>
                </a:solidFill>
              </a:rPr>
              <a:t>width</a:t>
            </a:r>
          </a:p>
        </p:txBody>
      </p:sp>
      <p:sp>
        <p:nvSpPr>
          <p:cNvPr id="9" name="Left Brace 8"/>
          <p:cNvSpPr/>
          <p:nvPr/>
        </p:nvSpPr>
        <p:spPr>
          <a:xfrm>
            <a:off x="2026846" y="713135"/>
            <a:ext cx="107024" cy="5047790"/>
          </a:xfrm>
          <a:prstGeom prst="leftBrace">
            <a:avLst>
              <a:gd name="adj1" fmla="val 79717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TextBox 9"/>
          <p:cNvSpPr txBox="1"/>
          <p:nvPr/>
        </p:nvSpPr>
        <p:spPr>
          <a:xfrm>
            <a:off x="1147897" y="3052365"/>
            <a:ext cx="102013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>
                <a:solidFill>
                  <a:schemeClr val="accent1"/>
                </a:solidFill>
              </a:rPr>
              <a:t>height</a:t>
            </a:r>
          </a:p>
        </p:txBody>
      </p:sp>
      <p:sp>
        <p:nvSpPr>
          <p:cNvPr id="14" name="Left Brace 13"/>
          <p:cNvSpPr/>
          <p:nvPr/>
        </p:nvSpPr>
        <p:spPr>
          <a:xfrm rot="10800000">
            <a:off x="10695298" y="767428"/>
            <a:ext cx="112084" cy="59056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8" name="TextBox 17"/>
          <p:cNvSpPr txBox="1"/>
          <p:nvPr/>
        </p:nvSpPr>
        <p:spPr>
          <a:xfrm>
            <a:off x="10862321" y="463667"/>
            <a:ext cx="202535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>
                <a:solidFill>
                  <a:srgbClr val="7030A0"/>
                </a:solidFill>
              </a:rPr>
              <a:t>margin_legend_t</a:t>
            </a:r>
            <a:endParaRPr lang="en-US" sz="1801" dirty="0">
              <a:solidFill>
                <a:srgbClr val="7030A0"/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 rot="10800000">
            <a:off x="10700360" y="996809"/>
            <a:ext cx="112084" cy="123818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0" name="TextBox 19"/>
          <p:cNvSpPr txBox="1"/>
          <p:nvPr/>
        </p:nvSpPr>
        <p:spPr>
          <a:xfrm>
            <a:off x="10862319" y="917572"/>
            <a:ext cx="202535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>
                <a:solidFill>
                  <a:schemeClr val="accent6"/>
                </a:solidFill>
              </a:rPr>
              <a:t>margin_legend_b</a:t>
            </a:r>
            <a:endParaRPr lang="en-US" sz="1801" dirty="0">
              <a:solidFill>
                <a:schemeClr val="accent6"/>
              </a:solidFill>
            </a:endParaRPr>
          </a:p>
        </p:txBody>
      </p:sp>
      <p:sp>
        <p:nvSpPr>
          <p:cNvPr id="21" name="Left Brace 20"/>
          <p:cNvSpPr/>
          <p:nvPr/>
        </p:nvSpPr>
        <p:spPr>
          <a:xfrm rot="10800000">
            <a:off x="10677301" y="5683990"/>
            <a:ext cx="112084" cy="59056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2" name="TextBox 21"/>
          <p:cNvSpPr txBox="1"/>
          <p:nvPr/>
        </p:nvSpPr>
        <p:spPr>
          <a:xfrm>
            <a:off x="10862318" y="5499323"/>
            <a:ext cx="202535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>
                <a:solidFill>
                  <a:srgbClr val="7030A0"/>
                </a:solidFill>
              </a:rPr>
              <a:t>margin_plot_b</a:t>
            </a:r>
            <a:endParaRPr lang="en-US" sz="1801" dirty="0">
              <a:solidFill>
                <a:srgbClr val="7030A0"/>
              </a:solidFill>
            </a:endParaRPr>
          </a:p>
        </p:txBody>
      </p:sp>
      <p:sp>
        <p:nvSpPr>
          <p:cNvPr id="25" name="Left Brace 24"/>
          <p:cNvSpPr/>
          <p:nvPr/>
        </p:nvSpPr>
        <p:spPr>
          <a:xfrm rot="10800000" flipH="1">
            <a:off x="1941701" y="708372"/>
            <a:ext cx="112084" cy="59056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6" name="Left Brace 25"/>
          <p:cNvSpPr/>
          <p:nvPr/>
        </p:nvSpPr>
        <p:spPr>
          <a:xfrm rot="10800000" flipH="1">
            <a:off x="1941701" y="771193"/>
            <a:ext cx="112084" cy="59056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7" name="Left Brace 26"/>
          <p:cNvSpPr/>
          <p:nvPr/>
        </p:nvSpPr>
        <p:spPr>
          <a:xfrm rot="10800000" flipH="1">
            <a:off x="1939454" y="1434132"/>
            <a:ext cx="112084" cy="59056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8" name="Left Brace 27"/>
          <p:cNvSpPr/>
          <p:nvPr/>
        </p:nvSpPr>
        <p:spPr>
          <a:xfrm rot="10800000" flipH="1">
            <a:off x="1914760" y="5695935"/>
            <a:ext cx="112084" cy="59056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9" name="Left Brace 28"/>
          <p:cNvSpPr/>
          <p:nvPr/>
        </p:nvSpPr>
        <p:spPr>
          <a:xfrm rot="5400000" flipH="1">
            <a:off x="2141513" y="5851399"/>
            <a:ext cx="112084" cy="59056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0" name="Left Brace 29"/>
          <p:cNvSpPr/>
          <p:nvPr/>
        </p:nvSpPr>
        <p:spPr>
          <a:xfrm rot="5400000" flipH="1">
            <a:off x="4174760" y="5819427"/>
            <a:ext cx="112084" cy="123009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1" name="Left Brace 30"/>
          <p:cNvSpPr/>
          <p:nvPr/>
        </p:nvSpPr>
        <p:spPr>
          <a:xfrm rot="5400000" flipH="1">
            <a:off x="10547950" y="5807616"/>
            <a:ext cx="112084" cy="146620"/>
          </a:xfrm>
          <a:prstGeom prst="leftBrace">
            <a:avLst>
              <a:gd name="adj1" fmla="val 33569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2" name="TextBox 31"/>
          <p:cNvSpPr txBox="1"/>
          <p:nvPr/>
        </p:nvSpPr>
        <p:spPr>
          <a:xfrm>
            <a:off x="-111119" y="413023"/>
            <a:ext cx="2025359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1" dirty="0" err="1">
                <a:solidFill>
                  <a:srgbClr val="7030A0"/>
                </a:solidFill>
              </a:rPr>
              <a:t>margin_topline_t</a:t>
            </a:r>
            <a:endParaRPr lang="en-US" sz="1801" dirty="0">
              <a:solidFill>
                <a:srgbClr val="7030A0"/>
              </a:solidFill>
            </a:endParaRPr>
          </a:p>
          <a:p>
            <a:pPr algn="r"/>
            <a:r>
              <a:rPr lang="en-US" sz="1801" dirty="0" err="1">
                <a:solidFill>
                  <a:srgbClr val="7030A0"/>
                </a:solidFill>
              </a:rPr>
              <a:t>margin_title_t</a:t>
            </a:r>
            <a:endParaRPr lang="en-US" sz="1801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111119" y="1278993"/>
            <a:ext cx="202535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1" dirty="0" err="1">
                <a:solidFill>
                  <a:srgbClr val="7030A0"/>
                </a:solidFill>
              </a:rPr>
              <a:t>margin_title_b</a:t>
            </a:r>
            <a:endParaRPr lang="en-US" sz="1801" dirty="0">
              <a:solidFill>
                <a:srgbClr val="7030A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139696" y="5531817"/>
            <a:ext cx="202535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1" dirty="0" err="1">
                <a:solidFill>
                  <a:srgbClr val="7030A0"/>
                </a:solidFill>
              </a:rPr>
              <a:t>margin_caption_b</a:t>
            </a:r>
            <a:endParaRPr lang="en-US" sz="1801" dirty="0">
              <a:solidFill>
                <a:srgbClr val="7030A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99496" y="5979481"/>
            <a:ext cx="1060800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>
                <a:solidFill>
                  <a:srgbClr val="7030A0"/>
                </a:solidFill>
              </a:rPr>
              <a:t>margin_title_l</a:t>
            </a:r>
            <a:r>
              <a:rPr lang="en-US" sz="1801" dirty="0">
                <a:solidFill>
                  <a:srgbClr val="7030A0"/>
                </a:solidFill>
              </a:rPr>
              <a:t>              </a:t>
            </a:r>
            <a:r>
              <a:rPr lang="en-US" sz="1801" dirty="0" err="1" smtClean="0">
                <a:solidFill>
                  <a:srgbClr val="7030A0"/>
                </a:solidFill>
              </a:rPr>
              <a:t>margin_plot_l</a:t>
            </a:r>
            <a:r>
              <a:rPr lang="en-US" sz="1801" dirty="0" smtClean="0">
                <a:solidFill>
                  <a:srgbClr val="7030A0"/>
                </a:solidFill>
              </a:rPr>
              <a:t>                                                                               </a:t>
            </a:r>
            <a:r>
              <a:rPr lang="en-US" sz="1801" dirty="0" err="1">
                <a:solidFill>
                  <a:schemeClr val="accent4">
                    <a:lumMod val="75000"/>
                  </a:schemeClr>
                </a:solidFill>
              </a:rPr>
              <a:t>margin_panel_r</a:t>
            </a:r>
            <a:r>
              <a:rPr lang="en-US" sz="1801" dirty="0">
                <a:solidFill>
                  <a:srgbClr val="7030A0"/>
                </a:solidFill>
              </a:rPr>
              <a:t>  </a:t>
            </a:r>
            <a:r>
              <a:rPr lang="en-US" sz="1801" dirty="0" err="1">
                <a:solidFill>
                  <a:srgbClr val="7030A0"/>
                </a:solidFill>
              </a:rPr>
              <a:t>margin_plot_r</a:t>
            </a:r>
            <a:endParaRPr lang="en-US" sz="1801" dirty="0">
              <a:solidFill>
                <a:srgbClr val="7030A0"/>
              </a:solidFill>
            </a:endParaRPr>
          </a:p>
        </p:txBody>
      </p:sp>
      <p:sp>
        <p:nvSpPr>
          <p:cNvPr id="5" name="Left Brace 4"/>
          <p:cNvSpPr/>
          <p:nvPr/>
        </p:nvSpPr>
        <p:spPr>
          <a:xfrm rot="5400000">
            <a:off x="3112621" y="-471701"/>
            <a:ext cx="112084" cy="2001271"/>
          </a:xfrm>
          <a:prstGeom prst="leftBrace">
            <a:avLst>
              <a:gd name="adj1" fmla="val 79717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9" name="Left Brace 38"/>
          <p:cNvSpPr/>
          <p:nvPr/>
        </p:nvSpPr>
        <p:spPr>
          <a:xfrm rot="5400000" flipH="1">
            <a:off x="10410173" y="5826004"/>
            <a:ext cx="112084" cy="109836"/>
          </a:xfrm>
          <a:prstGeom prst="leftBrace">
            <a:avLst>
              <a:gd name="adj1" fmla="val 25000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209038"/>
              </p:ext>
            </p:extLst>
          </p:nvPr>
        </p:nvGraphicFramePr>
        <p:xfrm>
          <a:off x="1617376" y="6630541"/>
          <a:ext cx="9599480" cy="1341124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919896">
                  <a:extLst>
                    <a:ext uri="{9D8B030D-6E8A-4147-A177-3AD203B41FA5}">
                      <a16:colId xmlns:a16="http://schemas.microsoft.com/office/drawing/2014/main" val="1726367728"/>
                    </a:ext>
                  </a:extLst>
                </a:gridCol>
                <a:gridCol w="1919896">
                  <a:extLst>
                    <a:ext uri="{9D8B030D-6E8A-4147-A177-3AD203B41FA5}">
                      <a16:colId xmlns:a16="http://schemas.microsoft.com/office/drawing/2014/main" val="2547402049"/>
                    </a:ext>
                  </a:extLst>
                </a:gridCol>
                <a:gridCol w="1919896">
                  <a:extLst>
                    <a:ext uri="{9D8B030D-6E8A-4147-A177-3AD203B41FA5}">
                      <a16:colId xmlns:a16="http://schemas.microsoft.com/office/drawing/2014/main" val="3673652927"/>
                    </a:ext>
                  </a:extLst>
                </a:gridCol>
                <a:gridCol w="1919896">
                  <a:extLst>
                    <a:ext uri="{9D8B030D-6E8A-4147-A177-3AD203B41FA5}">
                      <a16:colId xmlns:a16="http://schemas.microsoft.com/office/drawing/2014/main" val="2865016860"/>
                    </a:ext>
                  </a:extLst>
                </a:gridCol>
                <a:gridCol w="1919896">
                  <a:extLst>
                    <a:ext uri="{9D8B030D-6E8A-4147-A177-3AD203B41FA5}">
                      <a16:colId xmlns:a16="http://schemas.microsoft.com/office/drawing/2014/main" val="1345919768"/>
                    </a:ext>
                  </a:extLst>
                </a:gridCol>
              </a:tblGrid>
              <a:tr h="335281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Legend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321914"/>
                  </a:ext>
                </a:extLst>
              </a:tr>
              <a:tr h="335281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Where to </a:t>
                      </a:r>
                      <a:r>
                        <a:rPr lang="en-US" sz="1600" dirty="0" smtClean="0"/>
                        <a:t>set: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accent1"/>
                          </a:solidFill>
                        </a:rPr>
                        <a:t>Finalize_plot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()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7030A0"/>
                          </a:solidFill>
                        </a:rPr>
                        <a:t>Finalize_plot</a:t>
                      </a:r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()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Either function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Theme_cmap</a:t>
                      </a:r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()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51936"/>
                  </a:ext>
                </a:extLst>
              </a:tr>
              <a:tr h="335281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How to set: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1"/>
                          </a:solidFill>
                        </a:rPr>
                        <a:t>Arguments</a:t>
                      </a:r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Overrides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/>
                          </a:solidFill>
                        </a:rPr>
                        <a:t>Overrides</a:t>
                      </a:r>
                      <a:endParaRPr 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Overrides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112458"/>
                  </a:ext>
                </a:extLst>
              </a:tr>
              <a:tr h="335281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Units: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Inches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7030A0"/>
                          </a:solidFill>
                        </a:rPr>
                        <a:t>Bigpoints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accent6"/>
                          </a:solidFill>
                        </a:rPr>
                        <a:t>Bigpoints</a:t>
                      </a:r>
                      <a:endParaRPr 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Bigpoints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9421"/>
                  </a:ext>
                </a:extLst>
              </a:tr>
            </a:tbl>
          </a:graphicData>
        </a:graphic>
      </p:graphicFrame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8D780F8C-7987-4FEB-8FCD-CF48F06438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25" y="682946"/>
            <a:ext cx="8506985" cy="507797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B81D785-3D60-4F43-9384-1CEFD9F3D464}"/>
              </a:ext>
            </a:extLst>
          </p:cNvPr>
          <p:cNvSpPr txBox="1"/>
          <p:nvPr/>
        </p:nvSpPr>
        <p:spPr>
          <a:xfrm>
            <a:off x="10862318" y="1397730"/>
            <a:ext cx="169700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 err="1" smtClean="0">
                <a:solidFill>
                  <a:schemeClr val="accent6"/>
                </a:solidFill>
              </a:rPr>
              <a:t>margin_legend_i</a:t>
            </a:r>
            <a:r>
              <a:rPr lang="en-US" sz="1600" i="1" dirty="0" smtClean="0">
                <a:solidFill>
                  <a:schemeClr val="accent6"/>
                </a:solidFill>
              </a:rPr>
              <a:t>, not pictured, sets the vertical space between legends if there the plot contains more than one. </a:t>
            </a:r>
            <a:endParaRPr lang="en-US" sz="1600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7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61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Stern</dc:creator>
  <cp:lastModifiedBy>Matthew Stern</cp:lastModifiedBy>
  <cp:revision>12</cp:revision>
  <dcterms:created xsi:type="dcterms:W3CDTF">2020-10-10T13:57:41Z</dcterms:created>
  <dcterms:modified xsi:type="dcterms:W3CDTF">2021-01-28T23:17:20Z</dcterms:modified>
</cp:coreProperties>
</file>