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2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3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72409" y="0"/>
            <a:ext cx="19507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 err="1">
                <a:solidFill>
                  <a:schemeClr val="accent1"/>
                </a:solidFill>
              </a:rPr>
              <a:t>title_width</a:t>
            </a:r>
            <a:endParaRPr lang="en-US" sz="1801" dirty="0">
              <a:solidFill>
                <a:schemeClr val="accent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6347525" y="-3739251"/>
            <a:ext cx="125152" cy="8484148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5900036" y="83984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9" name="Left Brace 8"/>
          <p:cNvSpPr/>
          <p:nvPr/>
        </p:nvSpPr>
        <p:spPr>
          <a:xfrm>
            <a:off x="2026846" y="609575"/>
            <a:ext cx="107024" cy="5047790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Box 9"/>
          <p:cNvSpPr txBox="1"/>
          <p:nvPr/>
        </p:nvSpPr>
        <p:spPr>
          <a:xfrm>
            <a:off x="1147897" y="2948805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11" name="Left Brace 10"/>
          <p:cNvSpPr/>
          <p:nvPr/>
        </p:nvSpPr>
        <p:spPr>
          <a:xfrm rot="10800000">
            <a:off x="10690766" y="771727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Left Brace 13"/>
          <p:cNvSpPr/>
          <p:nvPr/>
        </p:nvSpPr>
        <p:spPr>
          <a:xfrm rot="10800000">
            <a:off x="10695298" y="663868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TextBox 17"/>
          <p:cNvSpPr txBox="1"/>
          <p:nvPr/>
        </p:nvSpPr>
        <p:spPr>
          <a:xfrm>
            <a:off x="10862320" y="36010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margin_legend_t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10700360" y="893249"/>
            <a:ext cx="112084" cy="123818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/>
          <p:cNvSpPr txBox="1"/>
          <p:nvPr/>
        </p:nvSpPr>
        <p:spPr>
          <a:xfrm>
            <a:off x="10862318" y="814012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chemeClr val="accent6"/>
                </a:solidFill>
              </a:rPr>
              <a:t>margin_legend_b</a:t>
            </a:r>
            <a:endParaRPr lang="en-US" sz="1801" dirty="0">
              <a:solidFill>
                <a:schemeClr val="accent6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10677301" y="5580430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TextBox 21"/>
          <p:cNvSpPr txBox="1"/>
          <p:nvPr/>
        </p:nvSpPr>
        <p:spPr>
          <a:xfrm>
            <a:off x="10862317" y="539576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margin_plot_b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 flipH="1">
            <a:off x="1941701" y="60481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Left Brace 25"/>
          <p:cNvSpPr/>
          <p:nvPr/>
        </p:nvSpPr>
        <p:spPr>
          <a:xfrm rot="10800000" flipH="1">
            <a:off x="1941701" y="667633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7" name="Left Brace 26"/>
          <p:cNvSpPr/>
          <p:nvPr/>
        </p:nvSpPr>
        <p:spPr>
          <a:xfrm rot="10800000" flipH="1">
            <a:off x="1939454" y="133057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8" name="Left Brace 27"/>
          <p:cNvSpPr/>
          <p:nvPr/>
        </p:nvSpPr>
        <p:spPr>
          <a:xfrm rot="10800000" flipH="1">
            <a:off x="1914760" y="5592375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Left Brace 28"/>
          <p:cNvSpPr/>
          <p:nvPr/>
        </p:nvSpPr>
        <p:spPr>
          <a:xfrm rot="5400000" flipH="1">
            <a:off x="2141513" y="5747839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0" name="Left Brace 29"/>
          <p:cNvSpPr/>
          <p:nvPr/>
        </p:nvSpPr>
        <p:spPr>
          <a:xfrm rot="5400000" flipH="1">
            <a:off x="4174760" y="5715866"/>
            <a:ext cx="112084" cy="123009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Left Brace 30"/>
          <p:cNvSpPr/>
          <p:nvPr/>
        </p:nvSpPr>
        <p:spPr>
          <a:xfrm rot="5400000" flipH="1">
            <a:off x="10547950" y="5704056"/>
            <a:ext cx="112084" cy="146620"/>
          </a:xfrm>
          <a:prstGeom prst="leftBrace">
            <a:avLst>
              <a:gd name="adj1" fmla="val 33569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>
            <a:off x="-111119" y="309462"/>
            <a:ext cx="20253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margin_topline_t</a:t>
            </a:r>
            <a:endParaRPr lang="en-US" sz="1801" dirty="0">
              <a:solidFill>
                <a:srgbClr val="7030A0"/>
              </a:solidFill>
            </a:endParaRPr>
          </a:p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11119" y="117543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9696" y="542825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margin_caption_b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9496" y="5875921"/>
            <a:ext cx="10608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margin_title_l</a:t>
            </a:r>
            <a:r>
              <a:rPr lang="en-US" sz="1801" dirty="0">
                <a:solidFill>
                  <a:srgbClr val="7030A0"/>
                </a:solidFill>
              </a:rPr>
              <a:t>              </a:t>
            </a:r>
            <a:r>
              <a:rPr lang="en-US" sz="1801" dirty="0" err="1">
                <a:solidFill>
                  <a:srgbClr val="7030A0"/>
                </a:solidFill>
              </a:rPr>
              <a:t>margin_title_r</a:t>
            </a:r>
            <a:r>
              <a:rPr lang="en-US" sz="1801" dirty="0">
                <a:solidFill>
                  <a:srgbClr val="7030A0"/>
                </a:solidFill>
              </a:rPr>
              <a:t>                                                                               </a:t>
            </a:r>
            <a:r>
              <a:rPr lang="en-US" sz="1801" dirty="0" err="1">
                <a:solidFill>
                  <a:schemeClr val="accent4">
                    <a:lumMod val="75000"/>
                  </a:schemeClr>
                </a:solidFill>
              </a:rPr>
              <a:t>margin_panel_r</a:t>
            </a:r>
            <a:r>
              <a:rPr lang="en-US" sz="1801" dirty="0">
                <a:solidFill>
                  <a:srgbClr val="7030A0"/>
                </a:solidFill>
              </a:rPr>
              <a:t>  </a:t>
            </a:r>
            <a:r>
              <a:rPr lang="en-US" sz="1801" dirty="0" err="1">
                <a:solidFill>
                  <a:srgbClr val="7030A0"/>
                </a:solidFill>
              </a:rPr>
              <a:t>margin_plot_r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3291726" y="-754366"/>
            <a:ext cx="112084" cy="235948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Left Brace 38"/>
          <p:cNvSpPr/>
          <p:nvPr/>
        </p:nvSpPr>
        <p:spPr>
          <a:xfrm rot="5400000" flipH="1">
            <a:off x="10410173" y="5722444"/>
            <a:ext cx="112084" cy="109836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71632"/>
              </p:ext>
            </p:extLst>
          </p:nvPr>
        </p:nvGraphicFramePr>
        <p:xfrm>
          <a:off x="1610361" y="6523431"/>
          <a:ext cx="9599480" cy="1005843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1726367728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547402049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3673652927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865016860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1345919768"/>
                    </a:ext>
                  </a:extLst>
                </a:gridCol>
              </a:tblGrid>
              <a:tr h="3352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Legend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321914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Where to override: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1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Either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Theme_cmap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936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Units: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Inches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6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9421"/>
                  </a:ext>
                </a:extLst>
              </a:tr>
            </a:tbl>
          </a:graphicData>
        </a:graphic>
      </p:graphicFrame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D780F8C-7987-4FEB-8FCD-CF48F0643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24" y="579386"/>
            <a:ext cx="8506985" cy="507797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BFCDB99-5A0E-40F1-BF44-59BF0D547CCE}"/>
              </a:ext>
            </a:extLst>
          </p:cNvPr>
          <p:cNvSpPr txBox="1"/>
          <p:nvPr/>
        </p:nvSpPr>
        <p:spPr>
          <a:xfrm>
            <a:off x="10880749" y="587059"/>
            <a:ext cx="243942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 err="1">
                <a:solidFill>
                  <a:schemeClr val="accent6"/>
                </a:solidFill>
              </a:rPr>
              <a:t>margin_legend_i</a:t>
            </a:r>
            <a:r>
              <a:rPr lang="en-US" sz="180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1D785-3D60-4F43-9384-1CEFD9F3D464}"/>
              </a:ext>
            </a:extLst>
          </p:cNvPr>
          <p:cNvSpPr txBox="1"/>
          <p:nvPr/>
        </p:nvSpPr>
        <p:spPr>
          <a:xfrm>
            <a:off x="10880749" y="1276856"/>
            <a:ext cx="18971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6"/>
                </a:solidFill>
              </a:rPr>
              <a:t>Note that “margin_legend_i” only applies when there are two or more legends.</a:t>
            </a:r>
          </a:p>
        </p:txBody>
      </p:sp>
    </p:spTree>
    <p:extLst>
      <p:ext uri="{BB962C8B-B14F-4D97-AF65-F5344CB8AC3E}">
        <p14:creationId xmlns:p14="http://schemas.microsoft.com/office/powerpoint/2010/main" val="3619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109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Stern</dc:creator>
  <cp:lastModifiedBy>Daniel Comeaux</cp:lastModifiedBy>
  <cp:revision>9</cp:revision>
  <dcterms:created xsi:type="dcterms:W3CDTF">2020-10-10T13:57:41Z</dcterms:created>
  <dcterms:modified xsi:type="dcterms:W3CDTF">2020-11-24T23:28:07Z</dcterms:modified>
</cp:coreProperties>
</file>