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6918" r="4383" b="7138"/>
          <a:stretch/>
        </p:blipFill>
        <p:spPr>
          <a:xfrm>
            <a:off x="7577" y="0"/>
            <a:ext cx="12184424" cy="6888480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828881" y="574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>
                <a:solidFill>
                  <a:schemeClr val="accent1"/>
                </a:solidFill>
              </a:rPr>
              <a:t>itle_width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050801" y="-3284018"/>
            <a:ext cx="112084" cy="759823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6389" y="89723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166543" y="615315"/>
            <a:ext cx="112084" cy="5682616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7597" y="3255566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height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0800000">
            <a:off x="9959891" y="956914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9954831" y="669606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21847" y="495248"/>
            <a:ext cx="20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margin_legend_t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margin_legend_i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9959891" y="1258568"/>
            <a:ext cx="112084" cy="123817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21846" y="1115490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margin_legend_b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019882" y="6233544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181838" y="6048877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margin_plot_b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2081401" y="610550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2081401" y="673371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2079152" y="1567746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2054459" y="6242522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281212" y="6366347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556100" y="6334369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9721328" y="6267286"/>
            <a:ext cx="112084" cy="257178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577" y="315201"/>
            <a:ext cx="20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margin_topline_t</a:t>
            </a:r>
            <a:endParaRPr lang="en-US" dirty="0">
              <a:solidFill>
                <a:srgbClr val="7030A0"/>
              </a:solidFill>
            </a:endParaRPr>
          </a:p>
          <a:p>
            <a:pPr algn="r"/>
            <a:r>
              <a:rPr lang="en-US" dirty="0" err="1">
                <a:solidFill>
                  <a:srgbClr val="7030A0"/>
                </a:solidFill>
              </a:rPr>
              <a:t>margin_title_t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77" y="1415138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</a:t>
            </a:r>
            <a:r>
              <a:rPr lang="en-US" dirty="0" err="1">
                <a:solidFill>
                  <a:srgbClr val="7030A0"/>
                </a:solidFill>
              </a:rPr>
              <a:t>argin_title_b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6078405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margin_caption_b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39196" y="6494430"/>
            <a:ext cx="106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margin_title_l</a:t>
            </a:r>
            <a:r>
              <a:rPr lang="en-US" dirty="0">
                <a:solidFill>
                  <a:srgbClr val="7030A0"/>
                </a:solidFill>
              </a:rPr>
              <a:t>                  </a:t>
            </a:r>
            <a:r>
              <a:rPr lang="en-US" dirty="0" err="1">
                <a:solidFill>
                  <a:srgbClr val="7030A0"/>
                </a:solidFill>
              </a:rPr>
              <a:t>margin_title_r</a:t>
            </a:r>
            <a:r>
              <a:rPr lang="en-US" dirty="0">
                <a:solidFill>
                  <a:srgbClr val="7030A0"/>
                </a:solidFill>
              </a:rPr>
              <a:t>                                            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dirty="0">
                <a:solidFill>
                  <a:srgbClr val="7030A0"/>
                </a:solidFill>
              </a:rPr>
              <a:t>   </a:t>
            </a:r>
            <a:r>
              <a:rPr lang="en-US" dirty="0" err="1">
                <a:solidFill>
                  <a:srgbClr val="7030A0"/>
                </a:solidFill>
              </a:rPr>
              <a:t>margin_plot_r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 rot="16200000" flipH="1">
            <a:off x="4671169" y="386345"/>
            <a:ext cx="95677" cy="1059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431426" y="-748625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25333" y="5741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l</a:t>
            </a:r>
            <a:r>
              <a:rPr lang="en-US" dirty="0" err="1">
                <a:solidFill>
                  <a:srgbClr val="7030A0"/>
                </a:solidFill>
              </a:rPr>
              <a:t>egend_bump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9537821" y="634095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0351"/>
              </p:ext>
            </p:extLst>
          </p:nvPr>
        </p:nvGraphicFramePr>
        <p:xfrm>
          <a:off x="1192394" y="7144210"/>
          <a:ext cx="9599480" cy="10058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2926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Legend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Where to override: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Either function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Units: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Inches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6</cp:revision>
  <dcterms:created xsi:type="dcterms:W3CDTF">2020-10-10T13:57:41Z</dcterms:created>
  <dcterms:modified xsi:type="dcterms:W3CDTF">2020-11-24T18:44:08Z</dcterms:modified>
</cp:coreProperties>
</file>