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9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3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4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3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7828-7FC6-4336-B4EC-5F99010F00A5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6918" r="4383" b="7138"/>
          <a:stretch/>
        </p:blipFill>
        <p:spPr>
          <a:xfrm>
            <a:off x="-7620" y="-22860"/>
            <a:ext cx="12218669" cy="6888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3685" y="-17119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</a:t>
            </a:r>
            <a:r>
              <a:rPr lang="en-US" dirty="0" err="1" smtClean="0">
                <a:solidFill>
                  <a:schemeClr val="accent1"/>
                </a:solidFill>
              </a:rPr>
              <a:t>itle_width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6035605" y="-3306878"/>
            <a:ext cx="112084" cy="7598231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1193" y="66863"/>
            <a:ext cx="10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width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2151347" y="592455"/>
            <a:ext cx="112084" cy="5682616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2401" y="3232706"/>
            <a:ext cx="10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height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0800000">
            <a:off x="9944695" y="934053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0800000">
            <a:off x="9939635" y="646745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06650" y="472387"/>
            <a:ext cx="202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margin_legend_t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margin_legend_i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0800000">
            <a:off x="9944695" y="1235707"/>
            <a:ext cx="112084" cy="123817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106649" y="1092630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margin_legend_b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0800000">
            <a:off x="10004686" y="6210683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166641" y="6026017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margin_plot_b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0800000" flipH="1">
            <a:off x="2066205" y="587689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0800000" flipH="1">
            <a:off x="2066205" y="650510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0800000" flipH="1">
            <a:off x="2063956" y="1544885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 rot="10800000" flipH="1">
            <a:off x="2039263" y="6219661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5400000" flipH="1">
            <a:off x="2266016" y="6343486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5400000" flipH="1">
            <a:off x="4540904" y="6311508"/>
            <a:ext cx="112084" cy="123009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 rot="5400000" flipH="1">
            <a:off x="9706132" y="6244426"/>
            <a:ext cx="112084" cy="257178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3380" y="292340"/>
            <a:ext cx="202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7030A0"/>
                </a:solidFill>
              </a:rPr>
              <a:t>margin_topline_t</a:t>
            </a:r>
            <a:endParaRPr lang="en-US" dirty="0" smtClean="0">
              <a:solidFill>
                <a:srgbClr val="7030A0"/>
              </a:solidFill>
            </a:endParaRPr>
          </a:p>
          <a:p>
            <a:pPr algn="r"/>
            <a:r>
              <a:rPr lang="en-US" dirty="0" err="1" smtClean="0">
                <a:solidFill>
                  <a:srgbClr val="7030A0"/>
                </a:solidFill>
              </a:rPr>
              <a:t>margin_title_t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380" y="1392278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7030A0"/>
                </a:solidFill>
              </a:rPr>
              <a:t>m</a:t>
            </a:r>
            <a:r>
              <a:rPr lang="en-US" dirty="0" err="1" smtClean="0">
                <a:solidFill>
                  <a:srgbClr val="7030A0"/>
                </a:solidFill>
              </a:rPr>
              <a:t>argin_title_b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5196" y="6055545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rgbClr val="7030A0"/>
                </a:solidFill>
              </a:rPr>
              <a:t>margin_caption_b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0" y="6471570"/>
            <a:ext cx="9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margin_title_l</a:t>
            </a:r>
            <a:r>
              <a:rPr lang="en-US" dirty="0" smtClean="0">
                <a:solidFill>
                  <a:srgbClr val="7030A0"/>
                </a:solidFill>
              </a:rPr>
              <a:t>                  </a:t>
            </a:r>
            <a:r>
              <a:rPr lang="en-US" dirty="0" err="1" smtClean="0">
                <a:solidFill>
                  <a:srgbClr val="7030A0"/>
                </a:solidFill>
              </a:rPr>
              <a:t>margin_title_r</a:t>
            </a:r>
            <a:r>
              <a:rPr lang="en-US" dirty="0" smtClean="0">
                <a:solidFill>
                  <a:srgbClr val="7030A0"/>
                </a:solidFill>
              </a:rPr>
              <a:t>                                                                        </a:t>
            </a:r>
            <a:r>
              <a:rPr lang="en-US" dirty="0" err="1" smtClean="0">
                <a:solidFill>
                  <a:srgbClr val="7030A0"/>
                </a:solidFill>
              </a:rPr>
              <a:t>margin_plot_r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37" name="Left Brace 36"/>
          <p:cNvSpPr/>
          <p:nvPr/>
        </p:nvSpPr>
        <p:spPr>
          <a:xfrm rot="16200000" flipH="1">
            <a:off x="4655972" y="363484"/>
            <a:ext cx="95677" cy="1059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416230" y="-771485"/>
            <a:ext cx="112084" cy="2359481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510136" y="-17119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7030A0"/>
                </a:solidFill>
              </a:rPr>
              <a:t>l</a:t>
            </a:r>
            <a:r>
              <a:rPr lang="en-US" dirty="0" err="1" smtClean="0">
                <a:solidFill>
                  <a:srgbClr val="7030A0"/>
                </a:solidFill>
              </a:rPr>
              <a:t>egend_bump</a:t>
            </a:r>
            <a:endParaRPr lang="en-US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7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Stern</dc:creator>
  <cp:lastModifiedBy>Matthew Stern</cp:lastModifiedBy>
  <cp:revision>3</cp:revision>
  <dcterms:created xsi:type="dcterms:W3CDTF">2020-10-10T13:57:41Z</dcterms:created>
  <dcterms:modified xsi:type="dcterms:W3CDTF">2020-10-10T14:14:12Z</dcterms:modified>
</cp:coreProperties>
</file>