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3716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51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346836"/>
            <a:ext cx="10287000" cy="286512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322446"/>
            <a:ext cx="10287000" cy="1986914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4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438150"/>
            <a:ext cx="2957513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438150"/>
            <a:ext cx="8701088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9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3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2051686"/>
            <a:ext cx="11830050" cy="3423284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5507356"/>
            <a:ext cx="11830050" cy="1800224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6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190750"/>
            <a:ext cx="58293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190750"/>
            <a:ext cx="58293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7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38150"/>
            <a:ext cx="1183005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2017396"/>
            <a:ext cx="5802510" cy="9886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3006090"/>
            <a:ext cx="5802510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2017396"/>
            <a:ext cx="5831087" cy="9886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3006090"/>
            <a:ext cx="5831087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8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7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8640"/>
            <a:ext cx="4423767" cy="192024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184911"/>
            <a:ext cx="6943725" cy="5848350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468880"/>
            <a:ext cx="4423767" cy="457390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9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8640"/>
            <a:ext cx="4423767" cy="192024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184911"/>
            <a:ext cx="6943725" cy="5848350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468880"/>
            <a:ext cx="4423767" cy="457390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1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38150"/>
            <a:ext cx="1183005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190750"/>
            <a:ext cx="1183005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7627621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7627621"/>
            <a:ext cx="46291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7627621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8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31208" y="107341"/>
            <a:ext cx="19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title_width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 rot="5400000">
            <a:off x="6906325" y="-3631910"/>
            <a:ext cx="125152" cy="8484148"/>
          </a:xfrm>
          <a:prstGeom prst="leftBrace">
            <a:avLst>
              <a:gd name="adj1" fmla="val 79717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58836" y="191323"/>
            <a:ext cx="102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width</a:t>
            </a:r>
          </a:p>
        </p:txBody>
      </p:sp>
      <p:sp>
        <p:nvSpPr>
          <p:cNvPr id="9" name="Left Brace 8"/>
          <p:cNvSpPr/>
          <p:nvPr/>
        </p:nvSpPr>
        <p:spPr>
          <a:xfrm>
            <a:off x="2585643" y="716915"/>
            <a:ext cx="107024" cy="5047790"/>
          </a:xfrm>
          <a:prstGeom prst="leftBrace">
            <a:avLst>
              <a:gd name="adj1" fmla="val 79717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06697" y="3056144"/>
            <a:ext cx="102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height</a:t>
            </a:r>
          </a:p>
        </p:txBody>
      </p:sp>
      <p:sp>
        <p:nvSpPr>
          <p:cNvPr id="11" name="Left Brace 10"/>
          <p:cNvSpPr/>
          <p:nvPr/>
        </p:nvSpPr>
        <p:spPr>
          <a:xfrm rot="10800000">
            <a:off x="11249565" y="879066"/>
            <a:ext cx="112084" cy="59055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10800000">
            <a:off x="11254098" y="771207"/>
            <a:ext cx="112084" cy="59055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421115" y="467446"/>
            <a:ext cx="202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margin_legend_t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 rot="10800000">
            <a:off x="11259158" y="1000589"/>
            <a:ext cx="112084" cy="123817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421114" y="921350"/>
            <a:ext cx="202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margin_legend_b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Left Brace 20"/>
          <p:cNvSpPr/>
          <p:nvPr/>
        </p:nvSpPr>
        <p:spPr>
          <a:xfrm rot="10800000">
            <a:off x="11236101" y="5687770"/>
            <a:ext cx="112084" cy="59055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421113" y="5503102"/>
            <a:ext cx="202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margin_plot_b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5" name="Left Brace 24"/>
          <p:cNvSpPr/>
          <p:nvPr/>
        </p:nvSpPr>
        <p:spPr>
          <a:xfrm rot="10800000" flipH="1">
            <a:off x="2500501" y="712151"/>
            <a:ext cx="112084" cy="59055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/>
          <p:cNvSpPr/>
          <p:nvPr/>
        </p:nvSpPr>
        <p:spPr>
          <a:xfrm rot="10800000" flipH="1">
            <a:off x="2500501" y="774972"/>
            <a:ext cx="112084" cy="59055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 rot="10800000" flipH="1">
            <a:off x="2498252" y="1437911"/>
            <a:ext cx="112084" cy="59055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/>
          <p:cNvSpPr/>
          <p:nvPr/>
        </p:nvSpPr>
        <p:spPr>
          <a:xfrm rot="10800000" flipH="1">
            <a:off x="2473559" y="5699715"/>
            <a:ext cx="112084" cy="59055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/>
          <p:cNvSpPr/>
          <p:nvPr/>
        </p:nvSpPr>
        <p:spPr>
          <a:xfrm rot="5400000" flipH="1">
            <a:off x="2700312" y="5855179"/>
            <a:ext cx="112084" cy="59055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/>
          <p:cNvSpPr/>
          <p:nvPr/>
        </p:nvSpPr>
        <p:spPr>
          <a:xfrm rot="5400000" flipH="1">
            <a:off x="4733559" y="5823201"/>
            <a:ext cx="112084" cy="123009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/>
          <p:cNvSpPr/>
          <p:nvPr/>
        </p:nvSpPr>
        <p:spPr>
          <a:xfrm rot="5400000" flipH="1">
            <a:off x="11106749" y="5811396"/>
            <a:ext cx="112084" cy="146620"/>
          </a:xfrm>
          <a:prstGeom prst="leftBrace">
            <a:avLst>
              <a:gd name="adj1" fmla="val 33569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47678" y="416802"/>
            <a:ext cx="2025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7030A0"/>
                </a:solidFill>
              </a:rPr>
              <a:t>margin_topline_t</a:t>
            </a:r>
            <a:endParaRPr lang="en-US" dirty="0">
              <a:solidFill>
                <a:srgbClr val="7030A0"/>
              </a:solidFill>
            </a:endParaRPr>
          </a:p>
          <a:p>
            <a:pPr algn="r"/>
            <a:r>
              <a:rPr lang="en-US" dirty="0" err="1">
                <a:solidFill>
                  <a:srgbClr val="7030A0"/>
                </a:solidFill>
              </a:rPr>
              <a:t>margin_title_t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7678" y="1282772"/>
            <a:ext cx="202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7030A0"/>
                </a:solidFill>
              </a:rPr>
              <a:t>margin_title_b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9101" y="5535597"/>
            <a:ext cx="2025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7030A0"/>
                </a:solidFill>
              </a:rPr>
              <a:t>margin_caption_b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58296" y="5983261"/>
            <a:ext cx="1060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margin_title_l</a:t>
            </a:r>
            <a:r>
              <a:rPr lang="en-US" dirty="0">
                <a:solidFill>
                  <a:srgbClr val="7030A0"/>
                </a:solidFill>
              </a:rPr>
              <a:t>              </a:t>
            </a:r>
            <a:r>
              <a:rPr lang="en-US" dirty="0" err="1">
                <a:solidFill>
                  <a:srgbClr val="7030A0"/>
                </a:solidFill>
              </a:rPr>
              <a:t>margin_title_r</a:t>
            </a:r>
            <a:r>
              <a:rPr lang="en-US" dirty="0">
                <a:solidFill>
                  <a:srgbClr val="7030A0"/>
                </a:solidFill>
              </a:rPr>
              <a:t>                                                                            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margin_panel_r</a:t>
            </a:r>
            <a:r>
              <a:rPr lang="en-US" dirty="0">
                <a:solidFill>
                  <a:srgbClr val="7030A0"/>
                </a:solidFill>
              </a:rPr>
              <a:t>  </a:t>
            </a:r>
            <a:r>
              <a:rPr lang="en-US" dirty="0" err="1">
                <a:solidFill>
                  <a:srgbClr val="7030A0"/>
                </a:solidFill>
              </a:rPr>
              <a:t>margin_plot_r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Left Brace 4"/>
          <p:cNvSpPr/>
          <p:nvPr/>
        </p:nvSpPr>
        <p:spPr>
          <a:xfrm rot="5400000">
            <a:off x="3850526" y="-647025"/>
            <a:ext cx="112084" cy="2359481"/>
          </a:xfrm>
          <a:prstGeom prst="leftBrace">
            <a:avLst>
              <a:gd name="adj1" fmla="val 79717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/>
          <p:cNvSpPr/>
          <p:nvPr/>
        </p:nvSpPr>
        <p:spPr>
          <a:xfrm rot="5400000" flipH="1">
            <a:off x="10968972" y="5829785"/>
            <a:ext cx="112084" cy="109836"/>
          </a:xfrm>
          <a:prstGeom prst="leftBrace">
            <a:avLst>
              <a:gd name="adj1" fmla="val 25000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22582"/>
              </p:ext>
            </p:extLst>
          </p:nvPr>
        </p:nvGraphicFramePr>
        <p:xfrm>
          <a:off x="2169161" y="6630769"/>
          <a:ext cx="9599480" cy="10058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919896">
                  <a:extLst>
                    <a:ext uri="{9D8B030D-6E8A-4147-A177-3AD203B41FA5}">
                      <a16:colId xmlns:a16="http://schemas.microsoft.com/office/drawing/2014/main" val="1726367728"/>
                    </a:ext>
                  </a:extLst>
                </a:gridCol>
                <a:gridCol w="1919896">
                  <a:extLst>
                    <a:ext uri="{9D8B030D-6E8A-4147-A177-3AD203B41FA5}">
                      <a16:colId xmlns:a16="http://schemas.microsoft.com/office/drawing/2014/main" val="2547402049"/>
                    </a:ext>
                  </a:extLst>
                </a:gridCol>
                <a:gridCol w="1919896">
                  <a:extLst>
                    <a:ext uri="{9D8B030D-6E8A-4147-A177-3AD203B41FA5}">
                      <a16:colId xmlns:a16="http://schemas.microsoft.com/office/drawing/2014/main" val="3673652927"/>
                    </a:ext>
                  </a:extLst>
                </a:gridCol>
                <a:gridCol w="1919896">
                  <a:extLst>
                    <a:ext uri="{9D8B030D-6E8A-4147-A177-3AD203B41FA5}">
                      <a16:colId xmlns:a16="http://schemas.microsoft.com/office/drawing/2014/main" val="2865016860"/>
                    </a:ext>
                  </a:extLst>
                </a:gridCol>
                <a:gridCol w="1919896">
                  <a:extLst>
                    <a:ext uri="{9D8B030D-6E8A-4147-A177-3AD203B41FA5}">
                      <a16:colId xmlns:a16="http://schemas.microsoft.com/office/drawing/2014/main" val="1345919768"/>
                    </a:ext>
                  </a:extLst>
                </a:gridCol>
              </a:tblGrid>
              <a:tr h="292688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Legend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321914"/>
                  </a:ext>
                </a:extLst>
              </a:tr>
              <a:tr h="292688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Where to override: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accent1"/>
                          </a:solidFill>
                        </a:rPr>
                        <a:t>Finalize_plot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()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7030A0"/>
                          </a:solidFill>
                        </a:rPr>
                        <a:t>Finalize_plot</a:t>
                      </a:r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()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Either function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Theme_cmap</a:t>
                      </a:r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()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51936"/>
                  </a:ext>
                </a:extLst>
              </a:tr>
              <a:tr h="292688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Units: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Inches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7030A0"/>
                          </a:solidFill>
                        </a:rPr>
                        <a:t>Bigpoints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accent6"/>
                          </a:solidFill>
                        </a:rPr>
                        <a:t>Bigpoints</a:t>
                      </a:r>
                      <a:endParaRPr 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Bigpoints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9421"/>
                  </a:ext>
                </a:extLst>
              </a:tr>
            </a:tbl>
          </a:graphicData>
        </a:graphic>
      </p:graphicFrame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8D780F8C-7987-4FEB-8FCD-CF48F06438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421" y="686727"/>
            <a:ext cx="8506985" cy="507797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BFCDB99-5A0E-40F1-BF44-59BF0D547CCE}"/>
              </a:ext>
            </a:extLst>
          </p:cNvPr>
          <p:cNvSpPr txBox="1"/>
          <p:nvPr/>
        </p:nvSpPr>
        <p:spPr>
          <a:xfrm>
            <a:off x="11439545" y="694398"/>
            <a:ext cx="2439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margin_legend_i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81D785-3D60-4F43-9384-1CEFD9F3D464}"/>
              </a:ext>
            </a:extLst>
          </p:cNvPr>
          <p:cNvSpPr txBox="1"/>
          <p:nvPr/>
        </p:nvSpPr>
        <p:spPr>
          <a:xfrm>
            <a:off x="11439545" y="1384192"/>
            <a:ext cx="20069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accent6"/>
                </a:solidFill>
              </a:rPr>
              <a:t>Note that “margin_legend_i” only applies when there are two or more legends.</a:t>
            </a:r>
          </a:p>
        </p:txBody>
      </p:sp>
    </p:spTree>
    <p:extLst>
      <p:ext uri="{BB962C8B-B14F-4D97-AF65-F5344CB8AC3E}">
        <p14:creationId xmlns:p14="http://schemas.microsoft.com/office/powerpoint/2010/main" val="36197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109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Stern</dc:creator>
  <cp:lastModifiedBy>Daniel Comeaux</cp:lastModifiedBy>
  <cp:revision>8</cp:revision>
  <dcterms:created xsi:type="dcterms:W3CDTF">2020-10-10T13:57:41Z</dcterms:created>
  <dcterms:modified xsi:type="dcterms:W3CDTF">2020-11-24T22:37:22Z</dcterms:modified>
</cp:coreProperties>
</file>