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801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7828-7FC6-4336-B4EC-5F99010F00A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72409" y="103560"/>
            <a:ext cx="195072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 err="1">
                <a:solidFill>
                  <a:schemeClr val="accent1"/>
                </a:solidFill>
              </a:rPr>
              <a:t>title_width</a:t>
            </a:r>
            <a:endParaRPr lang="en-US" sz="1801" dirty="0">
              <a:solidFill>
                <a:schemeClr val="accent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6347525" y="-3635691"/>
            <a:ext cx="125152" cy="8484148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5900036" y="187544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9" name="Left Brace 8"/>
          <p:cNvSpPr/>
          <p:nvPr/>
        </p:nvSpPr>
        <p:spPr>
          <a:xfrm>
            <a:off x="2026846" y="713135"/>
            <a:ext cx="107024" cy="5047790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Box 9"/>
          <p:cNvSpPr txBox="1"/>
          <p:nvPr/>
        </p:nvSpPr>
        <p:spPr>
          <a:xfrm>
            <a:off x="1147897" y="3052365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14" name="Left Brace 13"/>
          <p:cNvSpPr/>
          <p:nvPr/>
        </p:nvSpPr>
        <p:spPr>
          <a:xfrm rot="10800000">
            <a:off x="10695298" y="767428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TextBox 17"/>
          <p:cNvSpPr txBox="1"/>
          <p:nvPr/>
        </p:nvSpPr>
        <p:spPr>
          <a:xfrm>
            <a:off x="10862321" y="46366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margin_legend_t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0800000">
            <a:off x="10700360" y="996809"/>
            <a:ext cx="112084" cy="123818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/>
          <p:cNvSpPr txBox="1"/>
          <p:nvPr/>
        </p:nvSpPr>
        <p:spPr>
          <a:xfrm>
            <a:off x="10862319" y="917572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chemeClr val="accent6"/>
                </a:solidFill>
              </a:rPr>
              <a:t>margin_legend_b</a:t>
            </a:r>
            <a:endParaRPr lang="en-US" sz="1801" dirty="0">
              <a:solidFill>
                <a:schemeClr val="accent6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10677301" y="5683990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TextBox 21"/>
          <p:cNvSpPr txBox="1"/>
          <p:nvPr/>
        </p:nvSpPr>
        <p:spPr>
          <a:xfrm>
            <a:off x="10862318" y="5499323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margin_plot_b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0800000" flipH="1">
            <a:off x="1941701" y="708372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Left Brace 25"/>
          <p:cNvSpPr/>
          <p:nvPr/>
        </p:nvSpPr>
        <p:spPr>
          <a:xfrm rot="10800000" flipH="1">
            <a:off x="1941701" y="771193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7" name="Left Brace 26"/>
          <p:cNvSpPr/>
          <p:nvPr/>
        </p:nvSpPr>
        <p:spPr>
          <a:xfrm rot="10800000" flipH="1">
            <a:off x="1939454" y="1434132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8" name="Left Brace 27"/>
          <p:cNvSpPr/>
          <p:nvPr/>
        </p:nvSpPr>
        <p:spPr>
          <a:xfrm rot="10800000" flipH="1">
            <a:off x="1914760" y="5695935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9" name="Left Brace 28"/>
          <p:cNvSpPr/>
          <p:nvPr/>
        </p:nvSpPr>
        <p:spPr>
          <a:xfrm rot="5400000" flipH="1">
            <a:off x="2141513" y="5851399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0" name="Left Brace 29"/>
          <p:cNvSpPr/>
          <p:nvPr/>
        </p:nvSpPr>
        <p:spPr>
          <a:xfrm rot="5400000" flipH="1">
            <a:off x="4174760" y="5819427"/>
            <a:ext cx="112084" cy="123009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Left Brace 30"/>
          <p:cNvSpPr/>
          <p:nvPr/>
        </p:nvSpPr>
        <p:spPr>
          <a:xfrm rot="5400000" flipH="1">
            <a:off x="10547950" y="5807616"/>
            <a:ext cx="112084" cy="146620"/>
          </a:xfrm>
          <a:prstGeom prst="leftBrace">
            <a:avLst>
              <a:gd name="adj1" fmla="val 33569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Box 31"/>
          <p:cNvSpPr txBox="1"/>
          <p:nvPr/>
        </p:nvSpPr>
        <p:spPr>
          <a:xfrm>
            <a:off x="-111119" y="413023"/>
            <a:ext cx="20253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margin_topline_t</a:t>
            </a:r>
            <a:endParaRPr lang="en-US" sz="1801" dirty="0">
              <a:solidFill>
                <a:srgbClr val="7030A0"/>
              </a:solidFill>
            </a:endParaRPr>
          </a:p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margin_title_t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11119" y="1278993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margin_title_b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9696" y="553181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margin_caption_b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9496" y="5979481"/>
            <a:ext cx="10608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margin_title_l</a:t>
            </a:r>
            <a:r>
              <a:rPr lang="en-US" sz="1801" dirty="0">
                <a:solidFill>
                  <a:srgbClr val="7030A0"/>
                </a:solidFill>
              </a:rPr>
              <a:t>              </a:t>
            </a:r>
            <a:r>
              <a:rPr lang="en-US" sz="1801" dirty="0" err="1">
                <a:solidFill>
                  <a:srgbClr val="7030A0"/>
                </a:solidFill>
              </a:rPr>
              <a:t>margin_title_r</a:t>
            </a:r>
            <a:r>
              <a:rPr lang="en-US" sz="1801" dirty="0">
                <a:solidFill>
                  <a:srgbClr val="7030A0"/>
                </a:solidFill>
              </a:rPr>
              <a:t>                                                                               </a:t>
            </a:r>
            <a:r>
              <a:rPr lang="en-US" sz="1801" dirty="0" err="1">
                <a:solidFill>
                  <a:schemeClr val="accent4">
                    <a:lumMod val="75000"/>
                  </a:schemeClr>
                </a:solidFill>
              </a:rPr>
              <a:t>margin_panel_r</a:t>
            </a:r>
            <a:r>
              <a:rPr lang="en-US" sz="1801" dirty="0">
                <a:solidFill>
                  <a:srgbClr val="7030A0"/>
                </a:solidFill>
              </a:rPr>
              <a:t>  </a:t>
            </a:r>
            <a:r>
              <a:rPr lang="en-US" sz="1801" dirty="0" err="1">
                <a:solidFill>
                  <a:srgbClr val="7030A0"/>
                </a:solidFill>
              </a:rPr>
              <a:t>margin_plot_r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5400000">
            <a:off x="3291726" y="-650806"/>
            <a:ext cx="112084" cy="2359481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Left Brace 38"/>
          <p:cNvSpPr/>
          <p:nvPr/>
        </p:nvSpPr>
        <p:spPr>
          <a:xfrm rot="5400000" flipH="1">
            <a:off x="10410173" y="5826004"/>
            <a:ext cx="112084" cy="109836"/>
          </a:xfrm>
          <a:prstGeom prst="leftBrace">
            <a:avLst>
              <a:gd name="adj1" fmla="val 25000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09038"/>
              </p:ext>
            </p:extLst>
          </p:nvPr>
        </p:nvGraphicFramePr>
        <p:xfrm>
          <a:off x="1617376" y="6630541"/>
          <a:ext cx="9599480" cy="134112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19896">
                  <a:extLst>
                    <a:ext uri="{9D8B030D-6E8A-4147-A177-3AD203B41FA5}">
                      <a16:colId xmlns:a16="http://schemas.microsoft.com/office/drawing/2014/main" val="1726367728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547402049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3673652927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865016860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1345919768"/>
                    </a:ext>
                  </a:extLst>
                </a:gridCol>
              </a:tblGrid>
              <a:tr h="3352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Legend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321914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Where to </a:t>
                      </a:r>
                      <a:r>
                        <a:rPr lang="en-US" sz="1600" dirty="0" smtClean="0"/>
                        <a:t>set: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1"/>
                          </a:solidFill>
                        </a:rPr>
                        <a:t>Finalize_plot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Finalize_plot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Either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Theme_cmap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1936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How to set: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Arguments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12458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Units: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Inches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6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9421"/>
                  </a:ext>
                </a:extLst>
              </a:tr>
            </a:tbl>
          </a:graphicData>
        </a:graphic>
      </p:graphicFrame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D780F8C-7987-4FEB-8FCD-CF48F0643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25" y="682946"/>
            <a:ext cx="8506985" cy="50779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81D785-3D60-4F43-9384-1CEFD9F3D464}"/>
              </a:ext>
            </a:extLst>
          </p:cNvPr>
          <p:cNvSpPr txBox="1"/>
          <p:nvPr/>
        </p:nvSpPr>
        <p:spPr>
          <a:xfrm>
            <a:off x="10862318" y="1397730"/>
            <a:ext cx="16970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chemeClr val="accent6"/>
                </a:solidFill>
              </a:rPr>
              <a:t>margin_legend_i</a:t>
            </a:r>
            <a:r>
              <a:rPr lang="en-US" sz="1600" i="1" dirty="0" smtClean="0">
                <a:solidFill>
                  <a:schemeClr val="accent6"/>
                </a:solidFill>
              </a:rPr>
              <a:t>, not pictured,</a:t>
            </a:r>
            <a:r>
              <a:rPr lang="en-US" sz="1600" i="1" dirty="0" smtClean="0">
                <a:solidFill>
                  <a:schemeClr val="accent6"/>
                </a:solidFill>
              </a:rPr>
              <a:t> sets the vertical space between legends if there the plot contains more than one. </a:t>
            </a:r>
            <a:endParaRPr lang="en-US" sz="16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61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Stern</dc:creator>
  <cp:lastModifiedBy>Matthew Stern</cp:lastModifiedBy>
  <cp:revision>11</cp:revision>
  <dcterms:created xsi:type="dcterms:W3CDTF">2020-10-10T13:57:41Z</dcterms:created>
  <dcterms:modified xsi:type="dcterms:W3CDTF">2020-11-25T21:59:10Z</dcterms:modified>
</cp:coreProperties>
</file>