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5C47-5FB0-4BC7-72FE-DC81035C2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90" y="1948070"/>
            <a:ext cx="11950810" cy="1480930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>
                <a:solidFill>
                  <a:schemeClr val="bg2">
                    <a:lumMod val="2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Topic: Implementation of Quantum k-means algorithm using Euclidean distance method</a:t>
            </a:r>
            <a:endParaRPr lang="en-IN" sz="32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854F0-9EE0-5B54-A424-9B033980A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Anshuman Banik</a:t>
            </a:r>
            <a:endParaRPr lang="en-IN" dirty="0"/>
          </a:p>
          <a:p>
            <a:r>
              <a:rPr lang="en-IN" dirty="0"/>
              <a:t>Dept. of Instrumentation and electronics, Jadavpur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4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EE3FF-A6E3-91B6-47E1-CD6E677D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85030"/>
            <a:ext cx="9905999" cy="593962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/>
              <a:t>Contents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brief over-view of the k-means algorithm and the Euclidean distance.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Step by step approach of implementing the k-means algorithm in the Quantum domain using the Euclidean distance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Python implementation of the k-means algorithm. (Code + De-bugging)</a:t>
            </a:r>
          </a:p>
        </p:txBody>
      </p:sp>
    </p:spTree>
    <p:extLst>
      <p:ext uri="{BB962C8B-B14F-4D97-AF65-F5344CB8AC3E}">
        <p14:creationId xmlns:p14="http://schemas.microsoft.com/office/powerpoint/2010/main" val="2177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632E-86E8-3710-DCD5-817836E75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858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i="1" u="sng" dirty="0"/>
              <a:t>K-means algorithm</a:t>
            </a:r>
          </a:p>
          <a:p>
            <a:r>
              <a:rPr lang="en-IN" dirty="0"/>
              <a:t>The k-means algorithm is an iterative </a:t>
            </a:r>
            <a:r>
              <a:rPr lang="en-IN" b="1" u="sng" dirty="0"/>
              <a:t>un-supervised</a:t>
            </a:r>
            <a:r>
              <a:rPr lang="en-IN" dirty="0"/>
              <a:t> machine learning algorithm used for clustering data.</a:t>
            </a:r>
          </a:p>
          <a:p>
            <a:r>
              <a:rPr lang="en-IN" dirty="0"/>
              <a:t>The data-sets fed as an input, are not pre-defined and do not have any fixed targets. Hence, it is un-supervised in nature.</a:t>
            </a:r>
          </a:p>
          <a:p>
            <a:r>
              <a:rPr lang="en-IN" dirty="0"/>
              <a:t>Clustering is defined to be the process of partitioning a given data-set into K-distinct non-overlapping groups called </a:t>
            </a:r>
            <a:r>
              <a:rPr lang="en-IN" b="1" u="sng" dirty="0"/>
              <a:t>Clusters</a:t>
            </a:r>
            <a:r>
              <a:rPr lang="en-IN" dirty="0"/>
              <a:t>. Each cluster contains those data points which are more similar to each other as compared to the outside data points.</a:t>
            </a:r>
          </a:p>
          <a:p>
            <a:r>
              <a:rPr lang="en-IN" dirty="0"/>
              <a:t>Each cluster is represented by a central point called the </a:t>
            </a:r>
            <a:r>
              <a:rPr lang="en-IN" b="1" u="sng" dirty="0"/>
              <a:t>centroid,</a:t>
            </a:r>
            <a:r>
              <a:rPr lang="en-IN" dirty="0"/>
              <a:t> the centroid is typically the mean or the average of all the data points in the cluster.</a:t>
            </a:r>
          </a:p>
          <a:p>
            <a:r>
              <a:rPr lang="en-IN" dirty="0"/>
              <a:t>Mathematically, </a:t>
            </a:r>
            <a:r>
              <a:rPr lang="en-IN" b="1" u="sng" dirty="0"/>
              <a:t>Euclidean distance </a:t>
            </a:r>
            <a:r>
              <a:rPr lang="en-US" b="1" u="sng" dirty="0"/>
              <a:t>is calculated as the square root of the sum of the squared differences between the two vectors with floating or integer values.</a:t>
            </a:r>
            <a:endParaRPr lang="en-IN" dirty="0"/>
          </a:p>
          <a:p>
            <a:pPr marL="0" indent="0">
              <a:buNone/>
            </a:pP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16552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A54E9-09A0-88F2-FEBF-E7E90034C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79826"/>
            <a:ext cx="11577099" cy="637999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/>
              <a:t>Working procedure of the algorithm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71D4B-56BE-22BF-4D71-8B3BB7ECD5E7}"/>
              </a:ext>
            </a:extLst>
          </p:cNvPr>
          <p:cNvSpPr txBox="1"/>
          <p:nvPr/>
        </p:nvSpPr>
        <p:spPr>
          <a:xfrm>
            <a:off x="5501433" y="1653633"/>
            <a:ext cx="61026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The k-means algorithm works back and forth based on a 2-fold approach.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 each data point of the cluster to the centroid closest to it using a distance metric like the </a:t>
            </a:r>
            <a:r>
              <a:rPr lang="en-US" sz="2000" b="1" u="sng" dirty="0"/>
              <a:t>Euclidean distance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Recalculate the centroids for each cluster by averaging the positions of all data points assigned to that cluster.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C164E50-39F5-15B4-6931-E01E2B70C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69" y="1304312"/>
            <a:ext cx="3664515" cy="356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02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CCD82-0FE0-ED28-E146-FE2F268B3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8" y="326004"/>
            <a:ext cx="11593002" cy="636104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/>
              <a:t>Quantum approach to the k-means algorithm</a:t>
            </a:r>
          </a:p>
          <a:p>
            <a:pPr marL="0" indent="0">
              <a:buNone/>
            </a:pPr>
            <a:r>
              <a:rPr lang="en-US" dirty="0"/>
              <a:t>It is quite important to infer that one of the key differences between the classical and quantum implementation of this algorithm is that, </a:t>
            </a:r>
            <a:r>
              <a:rPr lang="en-US" b="1" u="sng" dirty="0"/>
              <a:t>Euclidean distance between 2 Qubits can’t be calculated directly</a:t>
            </a:r>
            <a:r>
              <a:rPr lang="en-US" dirty="0"/>
              <a:t>. This is mainly due to the fact that the distance between 2 vectors with probabilistic nature can’t be approximated by classical methods.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we use the properties of certain quantum circuits and </a:t>
            </a:r>
            <a:r>
              <a:rPr lang="en-US" b="1" u="sng" dirty="0"/>
              <a:t>swap test </a:t>
            </a:r>
            <a:r>
              <a:rPr lang="en-US" dirty="0"/>
              <a:t>to approximate that parameter. This is the part where the application of quantum gates come into play.</a:t>
            </a:r>
          </a:p>
          <a:p>
            <a:pPr marL="0" indent="0">
              <a:buNone/>
            </a:pPr>
            <a:r>
              <a:rPr lang="en-US" dirty="0"/>
              <a:t>Swap test is a widely used procedure to determine the extent of overlap between 2 quantum states.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400412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36B2-3DBF-57C3-E25B-273B5360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90204"/>
            <a:ext cx="9905998" cy="5237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u="sng" dirty="0"/>
              <a:t>Swap test</a:t>
            </a:r>
            <a:endParaRPr lang="en-IN" b="1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BB748-7788-5AA2-79A0-D5F896B17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74" y="1753473"/>
            <a:ext cx="7986452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0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89BD-EFB1-7FFF-83A4-2104E656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6490"/>
            <a:ext cx="9905998" cy="3578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u="sng" dirty="0"/>
              <a:t>Cirq code for implementation</a:t>
            </a:r>
            <a:endParaRPr lang="en-IN" b="1" i="1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7B0F6C-0DFD-58C8-2F78-200B918AD4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38724" y="1097592"/>
            <a:ext cx="8548114" cy="46273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import cirq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import numpy as np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# main code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def euclidean_distance_circuit(qubit1, qubit2, ancilla):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circuit = cirq.Circuit()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# Apply X gates to qubit1 and qubit2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circuit.append(cirq.X(qubit1))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circuit.append(cirq.X(qubit2))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# Apply controlled-Ry gate for the Euclidean distance calculation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controlled_ry_gate = cirq.ControlledGate(cirq.ry(np.pi), num_controls=2)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circuit.append(controlled_ry_gate(qubit1, qubit2, ancilla))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# Apply X gates to undo the changes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circuit.append(cirq.X(qubit1))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circuit.append(cirq.X(qubit2))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return circuit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# Create qubits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qubit1 = cirq.LineQubit(0)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qubit2 = cirq.LineQubit(1)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ancilla = cirq.LineQubit(2)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# Create a circuit for Euclidean distance calculation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distance_circuit = euclidean_distance_circuit(qubit1, qubit2, ancilla)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# Display the circuit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print("Euclidean Distance Circuit:")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print(distance_circuit)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69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260-A04D-6AF8-8B83-8FD90E87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03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u="sng" dirty="0"/>
              <a:t>output</a:t>
            </a:r>
            <a:endParaRPr lang="en-IN" b="1" i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A4EBB-7BF4-36C6-622A-33902ECA8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746" y="1661822"/>
            <a:ext cx="5120639" cy="2417195"/>
          </a:xfrm>
        </p:spPr>
      </p:pic>
    </p:spTree>
    <p:extLst>
      <p:ext uri="{BB962C8B-B14F-4D97-AF65-F5344CB8AC3E}">
        <p14:creationId xmlns:p14="http://schemas.microsoft.com/office/powerpoint/2010/main" val="414281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8240-B9F0-6B71-9D67-1238DD69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0588"/>
            <a:ext cx="9905998" cy="4691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Qk-means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BE119-D009-1A89-03FD-0CBFC996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34886"/>
            <a:ext cx="9905999" cy="55659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 Import necessary libraries</a:t>
            </a:r>
          </a:p>
          <a:p>
            <a:pPr marL="0" indent="0">
              <a:buNone/>
            </a:pPr>
            <a:r>
              <a:rPr lang="en-IN" dirty="0"/>
              <a:t>import numpy as np</a:t>
            </a:r>
          </a:p>
          <a:p>
            <a:pPr marL="0" indent="0">
              <a:buNone/>
            </a:pPr>
            <a:r>
              <a:rPr lang="en-IN" dirty="0"/>
              <a:t>import pandas as pd</a:t>
            </a:r>
          </a:p>
          <a:p>
            <a:pPr marL="0" indent="0">
              <a:buNone/>
            </a:pPr>
            <a:r>
              <a:rPr lang="en-IN" dirty="0"/>
              <a:t>""" The q-means leverages quantum computing to calculate distances for the centroid assignment part of the k-means unsupervised learning algorithm """</a:t>
            </a:r>
          </a:p>
          <a:p>
            <a:pPr marL="0" indent="0">
              <a:buNone/>
            </a:pPr>
            <a:r>
              <a:rPr lang="en-IN" dirty="0"/>
              <a:t>from qmeans.qkmeans import *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Main code</a:t>
            </a:r>
          </a:p>
          <a:p>
            <a:pPr marL="0" indent="0">
              <a:buNone/>
            </a:pPr>
            <a:r>
              <a:rPr lang="en-IN" dirty="0"/>
              <a:t>backend = Aer.get_backend("aer_simulator_statevector") #Sets the back-end for Aer state vector simulator</a:t>
            </a:r>
          </a:p>
          <a:p>
            <a:pPr marL="0" indent="0">
              <a:buNone/>
            </a:pPr>
            <a:r>
              <a:rPr lang="en-IN" dirty="0"/>
              <a:t>X = pd.DataFrame(np.array([[1,2],[1,4],[1,0],[2,4],[3,4],[4,5],[10,3],[10,2],[10,7]])) #Sets a simple dataframe with 2-D data sets</a:t>
            </a:r>
          </a:p>
          <a:p>
            <a:pPr marL="0" indent="0">
              <a:buNone/>
            </a:pPr>
            <a:r>
              <a:rPr lang="en-IN" dirty="0"/>
              <a:t>qk_means = QuantumKMeans(backend, n_clusters=3, verbose=True) #number of clusters chosen = 3 and verbose set to true means, each computation will be shown exclusively.</a:t>
            </a:r>
          </a:p>
          <a:p>
            <a:pPr marL="0" indent="0">
              <a:buNone/>
            </a:pPr>
            <a:r>
              <a:rPr lang="en-IN" dirty="0"/>
              <a:t>qk_means.fit(X) #The qmeans model is fitted to the data-frame X for implementation</a:t>
            </a:r>
          </a:p>
          <a:p>
            <a:pPr marL="0" indent="0">
              <a:buNone/>
            </a:pPr>
            <a:r>
              <a:rPr lang="en-IN" dirty="0"/>
              <a:t>print(qk_means.labels_)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962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470</TotalTime>
  <Words>803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Aparajita</vt:lpstr>
      <vt:lpstr>Arial</vt:lpstr>
      <vt:lpstr>JetBrains Mono</vt:lpstr>
      <vt:lpstr>Tw Cen MT</vt:lpstr>
      <vt:lpstr>Circuit</vt:lpstr>
      <vt:lpstr>Topic: Implementation of Quantum k-means algorithm using Euclidean distance method</vt:lpstr>
      <vt:lpstr>PowerPoint Presentation</vt:lpstr>
      <vt:lpstr>PowerPoint Presentation</vt:lpstr>
      <vt:lpstr>PowerPoint Presentation</vt:lpstr>
      <vt:lpstr>PowerPoint Presentation</vt:lpstr>
      <vt:lpstr>Swap test</vt:lpstr>
      <vt:lpstr>Cirq code for implementation</vt:lpstr>
      <vt:lpstr>output</vt:lpstr>
      <vt:lpstr>Qk-means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Implementation of Quantum k-means algorithm using Euclidean distance method</dc:title>
  <dc:creator>AMIT BANIK</dc:creator>
  <cp:lastModifiedBy>AMIT BANIK</cp:lastModifiedBy>
  <cp:revision>4</cp:revision>
  <dcterms:created xsi:type="dcterms:W3CDTF">2023-12-26T11:01:04Z</dcterms:created>
  <dcterms:modified xsi:type="dcterms:W3CDTF">2023-12-30T16:11:34Z</dcterms:modified>
</cp:coreProperties>
</file>