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6"/>
    <p:restoredTop sz="94566"/>
  </p:normalViewPr>
  <p:slideViewPr>
    <p:cSldViewPr snapToGrid="0" snapToObjects="1">
      <p:cViewPr varScale="1">
        <p:scale>
          <a:sx n="120" d="100"/>
          <a:sy n="120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9E9D-FD28-764C-94B9-ACBB01427C75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B869-E57D-C74F-A005-65A16B42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8B869-E57D-C74F-A005-65A16B429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2EE7-4FB1-174C-8227-B780FAB6665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0C32-AA15-884E-A334-D49583D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6DE00CC-BBBA-A948-AD64-3A48C3A4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3679">
            <a:off x="5724036" y="3144080"/>
            <a:ext cx="701778" cy="675051"/>
          </a:xfrm>
          <a:prstGeom prst="rect">
            <a:avLst/>
          </a:prstGeom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4031431" y="3461870"/>
            <a:ext cx="3760847" cy="0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305511" y="3597140"/>
            <a:ext cx="2001520" cy="202184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6124729" y="4524396"/>
            <a:ext cx="188734" cy="14970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942795" y="5199212"/>
            <a:ext cx="223520" cy="167640"/>
          </a:xfrm>
          <a:prstGeom prst="rect">
            <a:avLst/>
          </a:prstGeom>
        </p:spPr>
      </p:pic>
      <p:cxnSp>
        <p:nvCxnSpPr>
          <p:cNvPr id="42" name="Straight Connector 41"/>
          <p:cNvCxnSpPr>
            <a:cxnSpLocks/>
            <a:endCxn id="35" idx="20"/>
          </p:cNvCxnSpPr>
          <p:nvPr/>
        </p:nvCxnSpPr>
        <p:spPr>
          <a:xfrm flipV="1">
            <a:off x="2299421" y="3485241"/>
            <a:ext cx="3824488" cy="11442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08087" y="3071278"/>
            <a:ext cx="10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A4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6099" y="5294432"/>
            <a:ext cx="7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9887" y="4174432"/>
            <a:ext cx="7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293" y="2958418"/>
            <a:ext cx="84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1607" y="4208445"/>
            <a:ext cx="45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sp>
        <p:nvSpPr>
          <p:cNvPr id="36" name="Arc 35"/>
          <p:cNvSpPr/>
          <p:nvPr/>
        </p:nvSpPr>
        <p:spPr>
          <a:xfrm rot="10074044">
            <a:off x="5141272" y="2834344"/>
            <a:ext cx="925834" cy="1128723"/>
          </a:xfrm>
          <a:prstGeom prst="arc">
            <a:avLst>
              <a:gd name="adj1" fmla="val 19736834"/>
              <a:gd name="adj2" fmla="val 255135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01334" y="3437505"/>
            <a:ext cx="598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4712049-7776-6A4C-9680-75E2459219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3" t="5843" r="4904" b="12377"/>
          <a:stretch/>
        </p:blipFill>
        <p:spPr>
          <a:xfrm>
            <a:off x="2212848" y="4517136"/>
            <a:ext cx="228600" cy="22268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xmlns="" id="{D3B4C2E8-4FC8-674B-86D2-A2D92B15C27C}"/>
              </a:ext>
            </a:extLst>
          </p:cNvPr>
          <p:cNvSpPr/>
          <p:nvPr/>
        </p:nvSpPr>
        <p:spPr>
          <a:xfrm>
            <a:off x="2432749" y="3471615"/>
            <a:ext cx="4047885" cy="2272889"/>
          </a:xfrm>
          <a:custGeom>
            <a:avLst/>
            <a:gdLst>
              <a:gd name="connsiteX0" fmla="*/ 0 w 4318208"/>
              <a:gd name="connsiteY0" fmla="*/ 1932998 h 3822908"/>
              <a:gd name="connsiteX1" fmla="*/ 91440 w 4318208"/>
              <a:gd name="connsiteY1" fmla="*/ 1993958 h 3822908"/>
              <a:gd name="connsiteX2" fmla="*/ 528320 w 4318208"/>
              <a:gd name="connsiteY2" fmla="*/ 2004118 h 3822908"/>
              <a:gd name="connsiteX3" fmla="*/ 1371600 w 4318208"/>
              <a:gd name="connsiteY3" fmla="*/ 1953318 h 3822908"/>
              <a:gd name="connsiteX4" fmla="*/ 1686560 w 4318208"/>
              <a:gd name="connsiteY4" fmla="*/ 1973638 h 3822908"/>
              <a:gd name="connsiteX5" fmla="*/ 1889760 w 4318208"/>
              <a:gd name="connsiteY5" fmla="*/ 1993958 h 3822908"/>
              <a:gd name="connsiteX6" fmla="*/ 2428240 w 4318208"/>
              <a:gd name="connsiteY6" fmla="*/ 2085398 h 3822908"/>
              <a:gd name="connsiteX7" fmla="*/ 2702560 w 4318208"/>
              <a:gd name="connsiteY7" fmla="*/ 2207318 h 3822908"/>
              <a:gd name="connsiteX8" fmla="*/ 3119120 w 4318208"/>
              <a:gd name="connsiteY8" fmla="*/ 2420678 h 3822908"/>
              <a:gd name="connsiteX9" fmla="*/ 3322320 w 4318208"/>
              <a:gd name="connsiteY9" fmla="*/ 2684838 h 3822908"/>
              <a:gd name="connsiteX10" fmla="*/ 3495040 w 4318208"/>
              <a:gd name="connsiteY10" fmla="*/ 2948998 h 3822908"/>
              <a:gd name="connsiteX11" fmla="*/ 3576320 w 4318208"/>
              <a:gd name="connsiteY11" fmla="*/ 3345238 h 3822908"/>
              <a:gd name="connsiteX12" fmla="*/ 3586480 w 4318208"/>
              <a:gd name="connsiteY12" fmla="*/ 3629718 h 3822908"/>
              <a:gd name="connsiteX13" fmla="*/ 3545840 w 4318208"/>
              <a:gd name="connsiteY13" fmla="*/ 3792278 h 3822908"/>
              <a:gd name="connsiteX14" fmla="*/ 3434080 w 4318208"/>
              <a:gd name="connsiteY14" fmla="*/ 3792278 h 3822908"/>
              <a:gd name="connsiteX15" fmla="*/ 3352800 w 4318208"/>
              <a:gd name="connsiteY15" fmla="*/ 3680518 h 3822908"/>
              <a:gd name="connsiteX16" fmla="*/ 3261360 w 4318208"/>
              <a:gd name="connsiteY16" fmla="*/ 3355398 h 3822908"/>
              <a:gd name="connsiteX17" fmla="*/ 3190240 w 4318208"/>
              <a:gd name="connsiteY17" fmla="*/ 2837238 h 3822908"/>
              <a:gd name="connsiteX18" fmla="*/ 3159760 w 4318208"/>
              <a:gd name="connsiteY18" fmla="*/ 1567238 h 3822908"/>
              <a:gd name="connsiteX19" fmla="*/ 3190240 w 4318208"/>
              <a:gd name="connsiteY19" fmla="*/ 906838 h 3822908"/>
              <a:gd name="connsiteX20" fmla="*/ 3251200 w 4318208"/>
              <a:gd name="connsiteY20" fmla="*/ 541078 h 3822908"/>
              <a:gd name="connsiteX21" fmla="*/ 3362960 w 4318208"/>
              <a:gd name="connsiteY21" fmla="*/ 215958 h 3822908"/>
              <a:gd name="connsiteX22" fmla="*/ 3525520 w 4318208"/>
              <a:gd name="connsiteY22" fmla="*/ 22918 h 3822908"/>
              <a:gd name="connsiteX23" fmla="*/ 3708400 w 4318208"/>
              <a:gd name="connsiteY23" fmla="*/ 33078 h 3822908"/>
              <a:gd name="connsiteX24" fmla="*/ 3901440 w 4318208"/>
              <a:gd name="connsiteY24" fmla="*/ 287078 h 3822908"/>
              <a:gd name="connsiteX25" fmla="*/ 4064000 w 4318208"/>
              <a:gd name="connsiteY25" fmla="*/ 591878 h 3822908"/>
              <a:gd name="connsiteX26" fmla="*/ 4175760 w 4318208"/>
              <a:gd name="connsiteY26" fmla="*/ 947478 h 3822908"/>
              <a:gd name="connsiteX27" fmla="*/ 4287520 w 4318208"/>
              <a:gd name="connsiteY27" fmla="*/ 1475798 h 3822908"/>
              <a:gd name="connsiteX28" fmla="*/ 4318000 w 4318208"/>
              <a:gd name="connsiteY28" fmla="*/ 1963478 h 3822908"/>
              <a:gd name="connsiteX29" fmla="*/ 4277360 w 4318208"/>
              <a:gd name="connsiteY29" fmla="*/ 2440998 h 3822908"/>
              <a:gd name="connsiteX30" fmla="*/ 4155440 w 4318208"/>
              <a:gd name="connsiteY30" fmla="*/ 2948998 h 3822908"/>
              <a:gd name="connsiteX31" fmla="*/ 3962400 w 4318208"/>
              <a:gd name="connsiteY31" fmla="*/ 3456998 h 3822908"/>
              <a:gd name="connsiteX32" fmla="*/ 3749040 w 4318208"/>
              <a:gd name="connsiteY32" fmla="*/ 3710998 h 3822908"/>
              <a:gd name="connsiteX33" fmla="*/ 3525520 w 4318208"/>
              <a:gd name="connsiteY33" fmla="*/ 3822758 h 3822908"/>
              <a:gd name="connsiteX34" fmla="*/ 3373120 w 4318208"/>
              <a:gd name="connsiteY34" fmla="*/ 3690678 h 3822908"/>
              <a:gd name="connsiteX0" fmla="*/ 0 w 6650487"/>
              <a:gd name="connsiteY0" fmla="*/ 1999867 h 3822908"/>
              <a:gd name="connsiteX1" fmla="*/ 2423719 w 6650487"/>
              <a:gd name="connsiteY1" fmla="*/ 1993958 h 3822908"/>
              <a:gd name="connsiteX2" fmla="*/ 2860599 w 6650487"/>
              <a:gd name="connsiteY2" fmla="*/ 2004118 h 3822908"/>
              <a:gd name="connsiteX3" fmla="*/ 3703879 w 6650487"/>
              <a:gd name="connsiteY3" fmla="*/ 1953318 h 3822908"/>
              <a:gd name="connsiteX4" fmla="*/ 4018839 w 6650487"/>
              <a:gd name="connsiteY4" fmla="*/ 1973638 h 3822908"/>
              <a:gd name="connsiteX5" fmla="*/ 4222039 w 6650487"/>
              <a:gd name="connsiteY5" fmla="*/ 1993958 h 3822908"/>
              <a:gd name="connsiteX6" fmla="*/ 4760519 w 6650487"/>
              <a:gd name="connsiteY6" fmla="*/ 2085398 h 3822908"/>
              <a:gd name="connsiteX7" fmla="*/ 5034839 w 6650487"/>
              <a:gd name="connsiteY7" fmla="*/ 2207318 h 3822908"/>
              <a:gd name="connsiteX8" fmla="*/ 5451399 w 6650487"/>
              <a:gd name="connsiteY8" fmla="*/ 2420678 h 3822908"/>
              <a:gd name="connsiteX9" fmla="*/ 5654599 w 6650487"/>
              <a:gd name="connsiteY9" fmla="*/ 2684838 h 3822908"/>
              <a:gd name="connsiteX10" fmla="*/ 5827319 w 6650487"/>
              <a:gd name="connsiteY10" fmla="*/ 2948998 h 3822908"/>
              <a:gd name="connsiteX11" fmla="*/ 5908599 w 6650487"/>
              <a:gd name="connsiteY11" fmla="*/ 3345238 h 3822908"/>
              <a:gd name="connsiteX12" fmla="*/ 5918759 w 6650487"/>
              <a:gd name="connsiteY12" fmla="*/ 3629718 h 3822908"/>
              <a:gd name="connsiteX13" fmla="*/ 5878119 w 6650487"/>
              <a:gd name="connsiteY13" fmla="*/ 3792278 h 3822908"/>
              <a:gd name="connsiteX14" fmla="*/ 5766359 w 6650487"/>
              <a:gd name="connsiteY14" fmla="*/ 3792278 h 3822908"/>
              <a:gd name="connsiteX15" fmla="*/ 5685079 w 6650487"/>
              <a:gd name="connsiteY15" fmla="*/ 3680518 h 3822908"/>
              <a:gd name="connsiteX16" fmla="*/ 5593639 w 6650487"/>
              <a:gd name="connsiteY16" fmla="*/ 3355398 h 3822908"/>
              <a:gd name="connsiteX17" fmla="*/ 5522519 w 6650487"/>
              <a:gd name="connsiteY17" fmla="*/ 2837238 h 3822908"/>
              <a:gd name="connsiteX18" fmla="*/ 5492039 w 6650487"/>
              <a:gd name="connsiteY18" fmla="*/ 1567238 h 3822908"/>
              <a:gd name="connsiteX19" fmla="*/ 5522519 w 6650487"/>
              <a:gd name="connsiteY19" fmla="*/ 906838 h 3822908"/>
              <a:gd name="connsiteX20" fmla="*/ 5583479 w 6650487"/>
              <a:gd name="connsiteY20" fmla="*/ 541078 h 3822908"/>
              <a:gd name="connsiteX21" fmla="*/ 5695239 w 6650487"/>
              <a:gd name="connsiteY21" fmla="*/ 215958 h 3822908"/>
              <a:gd name="connsiteX22" fmla="*/ 5857799 w 6650487"/>
              <a:gd name="connsiteY22" fmla="*/ 22918 h 3822908"/>
              <a:gd name="connsiteX23" fmla="*/ 6040679 w 6650487"/>
              <a:gd name="connsiteY23" fmla="*/ 33078 h 3822908"/>
              <a:gd name="connsiteX24" fmla="*/ 6233719 w 6650487"/>
              <a:gd name="connsiteY24" fmla="*/ 287078 h 3822908"/>
              <a:gd name="connsiteX25" fmla="*/ 6396279 w 6650487"/>
              <a:gd name="connsiteY25" fmla="*/ 591878 h 3822908"/>
              <a:gd name="connsiteX26" fmla="*/ 6508039 w 6650487"/>
              <a:gd name="connsiteY26" fmla="*/ 947478 h 3822908"/>
              <a:gd name="connsiteX27" fmla="*/ 6619799 w 6650487"/>
              <a:gd name="connsiteY27" fmla="*/ 1475798 h 3822908"/>
              <a:gd name="connsiteX28" fmla="*/ 6650279 w 6650487"/>
              <a:gd name="connsiteY28" fmla="*/ 1963478 h 3822908"/>
              <a:gd name="connsiteX29" fmla="*/ 6609639 w 6650487"/>
              <a:gd name="connsiteY29" fmla="*/ 2440998 h 3822908"/>
              <a:gd name="connsiteX30" fmla="*/ 6487719 w 6650487"/>
              <a:gd name="connsiteY30" fmla="*/ 2948998 h 3822908"/>
              <a:gd name="connsiteX31" fmla="*/ 6294679 w 6650487"/>
              <a:gd name="connsiteY31" fmla="*/ 3456998 h 3822908"/>
              <a:gd name="connsiteX32" fmla="*/ 6081319 w 6650487"/>
              <a:gd name="connsiteY32" fmla="*/ 3710998 h 3822908"/>
              <a:gd name="connsiteX33" fmla="*/ 5857799 w 6650487"/>
              <a:gd name="connsiteY33" fmla="*/ 3822758 h 3822908"/>
              <a:gd name="connsiteX34" fmla="*/ 5705399 w 6650487"/>
              <a:gd name="connsiteY34" fmla="*/ 3690678 h 3822908"/>
              <a:gd name="connsiteX0" fmla="*/ 0 w 6650487"/>
              <a:gd name="connsiteY0" fmla="*/ 1999867 h 3822908"/>
              <a:gd name="connsiteX1" fmla="*/ 2423719 w 6650487"/>
              <a:gd name="connsiteY1" fmla="*/ 1993958 h 3822908"/>
              <a:gd name="connsiteX2" fmla="*/ 2931277 w 6650487"/>
              <a:gd name="connsiteY2" fmla="*/ 1977369 h 3822908"/>
              <a:gd name="connsiteX3" fmla="*/ 3703879 w 6650487"/>
              <a:gd name="connsiteY3" fmla="*/ 1953318 h 3822908"/>
              <a:gd name="connsiteX4" fmla="*/ 4018839 w 6650487"/>
              <a:gd name="connsiteY4" fmla="*/ 1973638 h 3822908"/>
              <a:gd name="connsiteX5" fmla="*/ 4222039 w 6650487"/>
              <a:gd name="connsiteY5" fmla="*/ 1993958 h 3822908"/>
              <a:gd name="connsiteX6" fmla="*/ 4760519 w 6650487"/>
              <a:gd name="connsiteY6" fmla="*/ 2085398 h 3822908"/>
              <a:gd name="connsiteX7" fmla="*/ 5034839 w 6650487"/>
              <a:gd name="connsiteY7" fmla="*/ 2207318 h 3822908"/>
              <a:gd name="connsiteX8" fmla="*/ 5451399 w 6650487"/>
              <a:gd name="connsiteY8" fmla="*/ 2420678 h 3822908"/>
              <a:gd name="connsiteX9" fmla="*/ 5654599 w 6650487"/>
              <a:gd name="connsiteY9" fmla="*/ 2684838 h 3822908"/>
              <a:gd name="connsiteX10" fmla="*/ 5827319 w 6650487"/>
              <a:gd name="connsiteY10" fmla="*/ 2948998 h 3822908"/>
              <a:gd name="connsiteX11" fmla="*/ 5908599 w 6650487"/>
              <a:gd name="connsiteY11" fmla="*/ 3345238 h 3822908"/>
              <a:gd name="connsiteX12" fmla="*/ 5918759 w 6650487"/>
              <a:gd name="connsiteY12" fmla="*/ 3629718 h 3822908"/>
              <a:gd name="connsiteX13" fmla="*/ 5878119 w 6650487"/>
              <a:gd name="connsiteY13" fmla="*/ 3792278 h 3822908"/>
              <a:gd name="connsiteX14" fmla="*/ 5766359 w 6650487"/>
              <a:gd name="connsiteY14" fmla="*/ 3792278 h 3822908"/>
              <a:gd name="connsiteX15" fmla="*/ 5685079 w 6650487"/>
              <a:gd name="connsiteY15" fmla="*/ 3680518 h 3822908"/>
              <a:gd name="connsiteX16" fmla="*/ 5593639 w 6650487"/>
              <a:gd name="connsiteY16" fmla="*/ 3355398 h 3822908"/>
              <a:gd name="connsiteX17" fmla="*/ 5522519 w 6650487"/>
              <a:gd name="connsiteY17" fmla="*/ 2837238 h 3822908"/>
              <a:gd name="connsiteX18" fmla="*/ 5492039 w 6650487"/>
              <a:gd name="connsiteY18" fmla="*/ 1567238 h 3822908"/>
              <a:gd name="connsiteX19" fmla="*/ 5522519 w 6650487"/>
              <a:gd name="connsiteY19" fmla="*/ 906838 h 3822908"/>
              <a:gd name="connsiteX20" fmla="*/ 5583479 w 6650487"/>
              <a:gd name="connsiteY20" fmla="*/ 541078 h 3822908"/>
              <a:gd name="connsiteX21" fmla="*/ 5695239 w 6650487"/>
              <a:gd name="connsiteY21" fmla="*/ 215958 h 3822908"/>
              <a:gd name="connsiteX22" fmla="*/ 5857799 w 6650487"/>
              <a:gd name="connsiteY22" fmla="*/ 22918 h 3822908"/>
              <a:gd name="connsiteX23" fmla="*/ 6040679 w 6650487"/>
              <a:gd name="connsiteY23" fmla="*/ 33078 h 3822908"/>
              <a:gd name="connsiteX24" fmla="*/ 6233719 w 6650487"/>
              <a:gd name="connsiteY24" fmla="*/ 287078 h 3822908"/>
              <a:gd name="connsiteX25" fmla="*/ 6396279 w 6650487"/>
              <a:gd name="connsiteY25" fmla="*/ 591878 h 3822908"/>
              <a:gd name="connsiteX26" fmla="*/ 6508039 w 6650487"/>
              <a:gd name="connsiteY26" fmla="*/ 947478 h 3822908"/>
              <a:gd name="connsiteX27" fmla="*/ 6619799 w 6650487"/>
              <a:gd name="connsiteY27" fmla="*/ 1475798 h 3822908"/>
              <a:gd name="connsiteX28" fmla="*/ 6650279 w 6650487"/>
              <a:gd name="connsiteY28" fmla="*/ 1963478 h 3822908"/>
              <a:gd name="connsiteX29" fmla="*/ 6609639 w 6650487"/>
              <a:gd name="connsiteY29" fmla="*/ 2440998 h 3822908"/>
              <a:gd name="connsiteX30" fmla="*/ 6487719 w 6650487"/>
              <a:gd name="connsiteY30" fmla="*/ 2948998 h 3822908"/>
              <a:gd name="connsiteX31" fmla="*/ 6294679 w 6650487"/>
              <a:gd name="connsiteY31" fmla="*/ 3456998 h 3822908"/>
              <a:gd name="connsiteX32" fmla="*/ 6081319 w 6650487"/>
              <a:gd name="connsiteY32" fmla="*/ 3710998 h 3822908"/>
              <a:gd name="connsiteX33" fmla="*/ 5857799 w 6650487"/>
              <a:gd name="connsiteY33" fmla="*/ 3822758 h 3822908"/>
              <a:gd name="connsiteX34" fmla="*/ 5705399 w 6650487"/>
              <a:gd name="connsiteY34" fmla="*/ 3690678 h 3822908"/>
              <a:gd name="connsiteX0" fmla="*/ 0 w 6650487"/>
              <a:gd name="connsiteY0" fmla="*/ 1999867 h 3822908"/>
              <a:gd name="connsiteX1" fmla="*/ 939541 w 6650487"/>
              <a:gd name="connsiteY1" fmla="*/ 2034080 h 3822908"/>
              <a:gd name="connsiteX2" fmla="*/ 2931277 w 6650487"/>
              <a:gd name="connsiteY2" fmla="*/ 1977369 h 3822908"/>
              <a:gd name="connsiteX3" fmla="*/ 3703879 w 6650487"/>
              <a:gd name="connsiteY3" fmla="*/ 1953318 h 3822908"/>
              <a:gd name="connsiteX4" fmla="*/ 4018839 w 6650487"/>
              <a:gd name="connsiteY4" fmla="*/ 1973638 h 3822908"/>
              <a:gd name="connsiteX5" fmla="*/ 4222039 w 6650487"/>
              <a:gd name="connsiteY5" fmla="*/ 1993958 h 3822908"/>
              <a:gd name="connsiteX6" fmla="*/ 4760519 w 6650487"/>
              <a:gd name="connsiteY6" fmla="*/ 2085398 h 3822908"/>
              <a:gd name="connsiteX7" fmla="*/ 5034839 w 6650487"/>
              <a:gd name="connsiteY7" fmla="*/ 2207318 h 3822908"/>
              <a:gd name="connsiteX8" fmla="*/ 5451399 w 6650487"/>
              <a:gd name="connsiteY8" fmla="*/ 2420678 h 3822908"/>
              <a:gd name="connsiteX9" fmla="*/ 5654599 w 6650487"/>
              <a:gd name="connsiteY9" fmla="*/ 2684838 h 3822908"/>
              <a:gd name="connsiteX10" fmla="*/ 5827319 w 6650487"/>
              <a:gd name="connsiteY10" fmla="*/ 2948998 h 3822908"/>
              <a:gd name="connsiteX11" fmla="*/ 5908599 w 6650487"/>
              <a:gd name="connsiteY11" fmla="*/ 3345238 h 3822908"/>
              <a:gd name="connsiteX12" fmla="*/ 5918759 w 6650487"/>
              <a:gd name="connsiteY12" fmla="*/ 3629718 h 3822908"/>
              <a:gd name="connsiteX13" fmla="*/ 5878119 w 6650487"/>
              <a:gd name="connsiteY13" fmla="*/ 3792278 h 3822908"/>
              <a:gd name="connsiteX14" fmla="*/ 5766359 w 6650487"/>
              <a:gd name="connsiteY14" fmla="*/ 3792278 h 3822908"/>
              <a:gd name="connsiteX15" fmla="*/ 5685079 w 6650487"/>
              <a:gd name="connsiteY15" fmla="*/ 3680518 h 3822908"/>
              <a:gd name="connsiteX16" fmla="*/ 5593639 w 6650487"/>
              <a:gd name="connsiteY16" fmla="*/ 3355398 h 3822908"/>
              <a:gd name="connsiteX17" fmla="*/ 5522519 w 6650487"/>
              <a:gd name="connsiteY17" fmla="*/ 2837238 h 3822908"/>
              <a:gd name="connsiteX18" fmla="*/ 5492039 w 6650487"/>
              <a:gd name="connsiteY18" fmla="*/ 1567238 h 3822908"/>
              <a:gd name="connsiteX19" fmla="*/ 5522519 w 6650487"/>
              <a:gd name="connsiteY19" fmla="*/ 906838 h 3822908"/>
              <a:gd name="connsiteX20" fmla="*/ 5583479 w 6650487"/>
              <a:gd name="connsiteY20" fmla="*/ 541078 h 3822908"/>
              <a:gd name="connsiteX21" fmla="*/ 5695239 w 6650487"/>
              <a:gd name="connsiteY21" fmla="*/ 215958 h 3822908"/>
              <a:gd name="connsiteX22" fmla="*/ 5857799 w 6650487"/>
              <a:gd name="connsiteY22" fmla="*/ 22918 h 3822908"/>
              <a:gd name="connsiteX23" fmla="*/ 6040679 w 6650487"/>
              <a:gd name="connsiteY23" fmla="*/ 33078 h 3822908"/>
              <a:gd name="connsiteX24" fmla="*/ 6233719 w 6650487"/>
              <a:gd name="connsiteY24" fmla="*/ 287078 h 3822908"/>
              <a:gd name="connsiteX25" fmla="*/ 6396279 w 6650487"/>
              <a:gd name="connsiteY25" fmla="*/ 591878 h 3822908"/>
              <a:gd name="connsiteX26" fmla="*/ 6508039 w 6650487"/>
              <a:gd name="connsiteY26" fmla="*/ 947478 h 3822908"/>
              <a:gd name="connsiteX27" fmla="*/ 6619799 w 6650487"/>
              <a:gd name="connsiteY27" fmla="*/ 1475798 h 3822908"/>
              <a:gd name="connsiteX28" fmla="*/ 6650279 w 6650487"/>
              <a:gd name="connsiteY28" fmla="*/ 1963478 h 3822908"/>
              <a:gd name="connsiteX29" fmla="*/ 6609639 w 6650487"/>
              <a:gd name="connsiteY29" fmla="*/ 2440998 h 3822908"/>
              <a:gd name="connsiteX30" fmla="*/ 6487719 w 6650487"/>
              <a:gd name="connsiteY30" fmla="*/ 2948998 h 3822908"/>
              <a:gd name="connsiteX31" fmla="*/ 6294679 w 6650487"/>
              <a:gd name="connsiteY31" fmla="*/ 3456998 h 3822908"/>
              <a:gd name="connsiteX32" fmla="*/ 6081319 w 6650487"/>
              <a:gd name="connsiteY32" fmla="*/ 3710998 h 3822908"/>
              <a:gd name="connsiteX33" fmla="*/ 5857799 w 6650487"/>
              <a:gd name="connsiteY33" fmla="*/ 3822758 h 3822908"/>
              <a:gd name="connsiteX34" fmla="*/ 5705399 w 6650487"/>
              <a:gd name="connsiteY34" fmla="*/ 3690678 h 3822908"/>
              <a:gd name="connsiteX0" fmla="*/ 0 w 6650487"/>
              <a:gd name="connsiteY0" fmla="*/ 1999867 h 3822908"/>
              <a:gd name="connsiteX1" fmla="*/ 621504 w 6650487"/>
              <a:gd name="connsiteY1" fmla="*/ 2047455 h 3822908"/>
              <a:gd name="connsiteX2" fmla="*/ 2931277 w 6650487"/>
              <a:gd name="connsiteY2" fmla="*/ 1977369 h 3822908"/>
              <a:gd name="connsiteX3" fmla="*/ 3703879 w 6650487"/>
              <a:gd name="connsiteY3" fmla="*/ 1953318 h 3822908"/>
              <a:gd name="connsiteX4" fmla="*/ 4018839 w 6650487"/>
              <a:gd name="connsiteY4" fmla="*/ 1973638 h 3822908"/>
              <a:gd name="connsiteX5" fmla="*/ 4222039 w 6650487"/>
              <a:gd name="connsiteY5" fmla="*/ 1993958 h 3822908"/>
              <a:gd name="connsiteX6" fmla="*/ 4760519 w 6650487"/>
              <a:gd name="connsiteY6" fmla="*/ 2085398 h 3822908"/>
              <a:gd name="connsiteX7" fmla="*/ 5034839 w 6650487"/>
              <a:gd name="connsiteY7" fmla="*/ 2207318 h 3822908"/>
              <a:gd name="connsiteX8" fmla="*/ 5451399 w 6650487"/>
              <a:gd name="connsiteY8" fmla="*/ 2420678 h 3822908"/>
              <a:gd name="connsiteX9" fmla="*/ 5654599 w 6650487"/>
              <a:gd name="connsiteY9" fmla="*/ 2684838 h 3822908"/>
              <a:gd name="connsiteX10" fmla="*/ 5827319 w 6650487"/>
              <a:gd name="connsiteY10" fmla="*/ 2948998 h 3822908"/>
              <a:gd name="connsiteX11" fmla="*/ 5908599 w 6650487"/>
              <a:gd name="connsiteY11" fmla="*/ 3345238 h 3822908"/>
              <a:gd name="connsiteX12" fmla="*/ 5918759 w 6650487"/>
              <a:gd name="connsiteY12" fmla="*/ 3629718 h 3822908"/>
              <a:gd name="connsiteX13" fmla="*/ 5878119 w 6650487"/>
              <a:gd name="connsiteY13" fmla="*/ 3792278 h 3822908"/>
              <a:gd name="connsiteX14" fmla="*/ 5766359 w 6650487"/>
              <a:gd name="connsiteY14" fmla="*/ 3792278 h 3822908"/>
              <a:gd name="connsiteX15" fmla="*/ 5685079 w 6650487"/>
              <a:gd name="connsiteY15" fmla="*/ 3680518 h 3822908"/>
              <a:gd name="connsiteX16" fmla="*/ 5593639 w 6650487"/>
              <a:gd name="connsiteY16" fmla="*/ 3355398 h 3822908"/>
              <a:gd name="connsiteX17" fmla="*/ 5522519 w 6650487"/>
              <a:gd name="connsiteY17" fmla="*/ 2837238 h 3822908"/>
              <a:gd name="connsiteX18" fmla="*/ 5492039 w 6650487"/>
              <a:gd name="connsiteY18" fmla="*/ 1567238 h 3822908"/>
              <a:gd name="connsiteX19" fmla="*/ 5522519 w 6650487"/>
              <a:gd name="connsiteY19" fmla="*/ 906838 h 3822908"/>
              <a:gd name="connsiteX20" fmla="*/ 5583479 w 6650487"/>
              <a:gd name="connsiteY20" fmla="*/ 541078 h 3822908"/>
              <a:gd name="connsiteX21" fmla="*/ 5695239 w 6650487"/>
              <a:gd name="connsiteY21" fmla="*/ 215958 h 3822908"/>
              <a:gd name="connsiteX22" fmla="*/ 5857799 w 6650487"/>
              <a:gd name="connsiteY22" fmla="*/ 22918 h 3822908"/>
              <a:gd name="connsiteX23" fmla="*/ 6040679 w 6650487"/>
              <a:gd name="connsiteY23" fmla="*/ 33078 h 3822908"/>
              <a:gd name="connsiteX24" fmla="*/ 6233719 w 6650487"/>
              <a:gd name="connsiteY24" fmla="*/ 287078 h 3822908"/>
              <a:gd name="connsiteX25" fmla="*/ 6396279 w 6650487"/>
              <a:gd name="connsiteY25" fmla="*/ 591878 h 3822908"/>
              <a:gd name="connsiteX26" fmla="*/ 6508039 w 6650487"/>
              <a:gd name="connsiteY26" fmla="*/ 947478 h 3822908"/>
              <a:gd name="connsiteX27" fmla="*/ 6619799 w 6650487"/>
              <a:gd name="connsiteY27" fmla="*/ 1475798 h 3822908"/>
              <a:gd name="connsiteX28" fmla="*/ 6650279 w 6650487"/>
              <a:gd name="connsiteY28" fmla="*/ 1963478 h 3822908"/>
              <a:gd name="connsiteX29" fmla="*/ 6609639 w 6650487"/>
              <a:gd name="connsiteY29" fmla="*/ 2440998 h 3822908"/>
              <a:gd name="connsiteX30" fmla="*/ 6487719 w 6650487"/>
              <a:gd name="connsiteY30" fmla="*/ 2948998 h 3822908"/>
              <a:gd name="connsiteX31" fmla="*/ 6294679 w 6650487"/>
              <a:gd name="connsiteY31" fmla="*/ 3456998 h 3822908"/>
              <a:gd name="connsiteX32" fmla="*/ 6081319 w 6650487"/>
              <a:gd name="connsiteY32" fmla="*/ 3710998 h 3822908"/>
              <a:gd name="connsiteX33" fmla="*/ 5857799 w 6650487"/>
              <a:gd name="connsiteY33" fmla="*/ 3822758 h 3822908"/>
              <a:gd name="connsiteX34" fmla="*/ 5705399 w 6650487"/>
              <a:gd name="connsiteY34" fmla="*/ 3690678 h 3822908"/>
              <a:gd name="connsiteX0" fmla="*/ 0 w 6650487"/>
              <a:gd name="connsiteY0" fmla="*/ 1959746 h 3822908"/>
              <a:gd name="connsiteX1" fmla="*/ 621504 w 6650487"/>
              <a:gd name="connsiteY1" fmla="*/ 2047455 h 3822908"/>
              <a:gd name="connsiteX2" fmla="*/ 2931277 w 6650487"/>
              <a:gd name="connsiteY2" fmla="*/ 1977369 h 3822908"/>
              <a:gd name="connsiteX3" fmla="*/ 3703879 w 6650487"/>
              <a:gd name="connsiteY3" fmla="*/ 1953318 h 3822908"/>
              <a:gd name="connsiteX4" fmla="*/ 4018839 w 6650487"/>
              <a:gd name="connsiteY4" fmla="*/ 1973638 h 3822908"/>
              <a:gd name="connsiteX5" fmla="*/ 4222039 w 6650487"/>
              <a:gd name="connsiteY5" fmla="*/ 1993958 h 3822908"/>
              <a:gd name="connsiteX6" fmla="*/ 4760519 w 6650487"/>
              <a:gd name="connsiteY6" fmla="*/ 2085398 h 3822908"/>
              <a:gd name="connsiteX7" fmla="*/ 5034839 w 6650487"/>
              <a:gd name="connsiteY7" fmla="*/ 2207318 h 3822908"/>
              <a:gd name="connsiteX8" fmla="*/ 5451399 w 6650487"/>
              <a:gd name="connsiteY8" fmla="*/ 2420678 h 3822908"/>
              <a:gd name="connsiteX9" fmla="*/ 5654599 w 6650487"/>
              <a:gd name="connsiteY9" fmla="*/ 2684838 h 3822908"/>
              <a:gd name="connsiteX10" fmla="*/ 5827319 w 6650487"/>
              <a:gd name="connsiteY10" fmla="*/ 2948998 h 3822908"/>
              <a:gd name="connsiteX11" fmla="*/ 5908599 w 6650487"/>
              <a:gd name="connsiteY11" fmla="*/ 3345238 h 3822908"/>
              <a:gd name="connsiteX12" fmla="*/ 5918759 w 6650487"/>
              <a:gd name="connsiteY12" fmla="*/ 3629718 h 3822908"/>
              <a:gd name="connsiteX13" fmla="*/ 5878119 w 6650487"/>
              <a:gd name="connsiteY13" fmla="*/ 3792278 h 3822908"/>
              <a:gd name="connsiteX14" fmla="*/ 5766359 w 6650487"/>
              <a:gd name="connsiteY14" fmla="*/ 3792278 h 3822908"/>
              <a:gd name="connsiteX15" fmla="*/ 5685079 w 6650487"/>
              <a:gd name="connsiteY15" fmla="*/ 3680518 h 3822908"/>
              <a:gd name="connsiteX16" fmla="*/ 5593639 w 6650487"/>
              <a:gd name="connsiteY16" fmla="*/ 3355398 h 3822908"/>
              <a:gd name="connsiteX17" fmla="*/ 5522519 w 6650487"/>
              <a:gd name="connsiteY17" fmla="*/ 2837238 h 3822908"/>
              <a:gd name="connsiteX18" fmla="*/ 5492039 w 6650487"/>
              <a:gd name="connsiteY18" fmla="*/ 1567238 h 3822908"/>
              <a:gd name="connsiteX19" fmla="*/ 5522519 w 6650487"/>
              <a:gd name="connsiteY19" fmla="*/ 906838 h 3822908"/>
              <a:gd name="connsiteX20" fmla="*/ 5583479 w 6650487"/>
              <a:gd name="connsiteY20" fmla="*/ 541078 h 3822908"/>
              <a:gd name="connsiteX21" fmla="*/ 5695239 w 6650487"/>
              <a:gd name="connsiteY21" fmla="*/ 215958 h 3822908"/>
              <a:gd name="connsiteX22" fmla="*/ 5857799 w 6650487"/>
              <a:gd name="connsiteY22" fmla="*/ 22918 h 3822908"/>
              <a:gd name="connsiteX23" fmla="*/ 6040679 w 6650487"/>
              <a:gd name="connsiteY23" fmla="*/ 33078 h 3822908"/>
              <a:gd name="connsiteX24" fmla="*/ 6233719 w 6650487"/>
              <a:gd name="connsiteY24" fmla="*/ 287078 h 3822908"/>
              <a:gd name="connsiteX25" fmla="*/ 6396279 w 6650487"/>
              <a:gd name="connsiteY25" fmla="*/ 591878 h 3822908"/>
              <a:gd name="connsiteX26" fmla="*/ 6508039 w 6650487"/>
              <a:gd name="connsiteY26" fmla="*/ 947478 h 3822908"/>
              <a:gd name="connsiteX27" fmla="*/ 6619799 w 6650487"/>
              <a:gd name="connsiteY27" fmla="*/ 1475798 h 3822908"/>
              <a:gd name="connsiteX28" fmla="*/ 6650279 w 6650487"/>
              <a:gd name="connsiteY28" fmla="*/ 1963478 h 3822908"/>
              <a:gd name="connsiteX29" fmla="*/ 6609639 w 6650487"/>
              <a:gd name="connsiteY29" fmla="*/ 2440998 h 3822908"/>
              <a:gd name="connsiteX30" fmla="*/ 6487719 w 6650487"/>
              <a:gd name="connsiteY30" fmla="*/ 2948998 h 3822908"/>
              <a:gd name="connsiteX31" fmla="*/ 6294679 w 6650487"/>
              <a:gd name="connsiteY31" fmla="*/ 3456998 h 3822908"/>
              <a:gd name="connsiteX32" fmla="*/ 6081319 w 6650487"/>
              <a:gd name="connsiteY32" fmla="*/ 3710998 h 3822908"/>
              <a:gd name="connsiteX33" fmla="*/ 5857799 w 6650487"/>
              <a:gd name="connsiteY33" fmla="*/ 3822758 h 3822908"/>
              <a:gd name="connsiteX34" fmla="*/ 5705399 w 6650487"/>
              <a:gd name="connsiteY34" fmla="*/ 3690678 h 3822908"/>
              <a:gd name="connsiteX0" fmla="*/ 0 w 8894423"/>
              <a:gd name="connsiteY0" fmla="*/ 1986494 h 3822908"/>
              <a:gd name="connsiteX1" fmla="*/ 2865440 w 8894423"/>
              <a:gd name="connsiteY1" fmla="*/ 2047455 h 3822908"/>
              <a:gd name="connsiteX2" fmla="*/ 5175213 w 8894423"/>
              <a:gd name="connsiteY2" fmla="*/ 1977369 h 3822908"/>
              <a:gd name="connsiteX3" fmla="*/ 5947815 w 8894423"/>
              <a:gd name="connsiteY3" fmla="*/ 1953318 h 3822908"/>
              <a:gd name="connsiteX4" fmla="*/ 6262775 w 8894423"/>
              <a:gd name="connsiteY4" fmla="*/ 1973638 h 3822908"/>
              <a:gd name="connsiteX5" fmla="*/ 6465975 w 8894423"/>
              <a:gd name="connsiteY5" fmla="*/ 1993958 h 3822908"/>
              <a:gd name="connsiteX6" fmla="*/ 7004455 w 8894423"/>
              <a:gd name="connsiteY6" fmla="*/ 2085398 h 3822908"/>
              <a:gd name="connsiteX7" fmla="*/ 7278775 w 8894423"/>
              <a:gd name="connsiteY7" fmla="*/ 2207318 h 3822908"/>
              <a:gd name="connsiteX8" fmla="*/ 7695335 w 8894423"/>
              <a:gd name="connsiteY8" fmla="*/ 2420678 h 3822908"/>
              <a:gd name="connsiteX9" fmla="*/ 7898535 w 8894423"/>
              <a:gd name="connsiteY9" fmla="*/ 2684838 h 3822908"/>
              <a:gd name="connsiteX10" fmla="*/ 8071255 w 8894423"/>
              <a:gd name="connsiteY10" fmla="*/ 2948998 h 3822908"/>
              <a:gd name="connsiteX11" fmla="*/ 8152535 w 8894423"/>
              <a:gd name="connsiteY11" fmla="*/ 3345238 h 3822908"/>
              <a:gd name="connsiteX12" fmla="*/ 8162695 w 8894423"/>
              <a:gd name="connsiteY12" fmla="*/ 3629718 h 3822908"/>
              <a:gd name="connsiteX13" fmla="*/ 8122055 w 8894423"/>
              <a:gd name="connsiteY13" fmla="*/ 3792278 h 3822908"/>
              <a:gd name="connsiteX14" fmla="*/ 8010295 w 8894423"/>
              <a:gd name="connsiteY14" fmla="*/ 3792278 h 3822908"/>
              <a:gd name="connsiteX15" fmla="*/ 7929015 w 8894423"/>
              <a:gd name="connsiteY15" fmla="*/ 3680518 h 3822908"/>
              <a:gd name="connsiteX16" fmla="*/ 7837575 w 8894423"/>
              <a:gd name="connsiteY16" fmla="*/ 3355398 h 3822908"/>
              <a:gd name="connsiteX17" fmla="*/ 7766455 w 8894423"/>
              <a:gd name="connsiteY17" fmla="*/ 2837238 h 3822908"/>
              <a:gd name="connsiteX18" fmla="*/ 7735975 w 8894423"/>
              <a:gd name="connsiteY18" fmla="*/ 1567238 h 3822908"/>
              <a:gd name="connsiteX19" fmla="*/ 7766455 w 8894423"/>
              <a:gd name="connsiteY19" fmla="*/ 906838 h 3822908"/>
              <a:gd name="connsiteX20" fmla="*/ 7827415 w 8894423"/>
              <a:gd name="connsiteY20" fmla="*/ 541078 h 3822908"/>
              <a:gd name="connsiteX21" fmla="*/ 7939175 w 8894423"/>
              <a:gd name="connsiteY21" fmla="*/ 215958 h 3822908"/>
              <a:gd name="connsiteX22" fmla="*/ 8101735 w 8894423"/>
              <a:gd name="connsiteY22" fmla="*/ 22918 h 3822908"/>
              <a:gd name="connsiteX23" fmla="*/ 8284615 w 8894423"/>
              <a:gd name="connsiteY23" fmla="*/ 33078 h 3822908"/>
              <a:gd name="connsiteX24" fmla="*/ 8477655 w 8894423"/>
              <a:gd name="connsiteY24" fmla="*/ 287078 h 3822908"/>
              <a:gd name="connsiteX25" fmla="*/ 8640215 w 8894423"/>
              <a:gd name="connsiteY25" fmla="*/ 591878 h 3822908"/>
              <a:gd name="connsiteX26" fmla="*/ 8751975 w 8894423"/>
              <a:gd name="connsiteY26" fmla="*/ 947478 h 3822908"/>
              <a:gd name="connsiteX27" fmla="*/ 8863735 w 8894423"/>
              <a:gd name="connsiteY27" fmla="*/ 1475798 h 3822908"/>
              <a:gd name="connsiteX28" fmla="*/ 8894215 w 8894423"/>
              <a:gd name="connsiteY28" fmla="*/ 1963478 h 3822908"/>
              <a:gd name="connsiteX29" fmla="*/ 8853575 w 8894423"/>
              <a:gd name="connsiteY29" fmla="*/ 2440998 h 3822908"/>
              <a:gd name="connsiteX30" fmla="*/ 8731655 w 8894423"/>
              <a:gd name="connsiteY30" fmla="*/ 2948998 h 3822908"/>
              <a:gd name="connsiteX31" fmla="*/ 8538615 w 8894423"/>
              <a:gd name="connsiteY31" fmla="*/ 3456998 h 3822908"/>
              <a:gd name="connsiteX32" fmla="*/ 8325255 w 8894423"/>
              <a:gd name="connsiteY32" fmla="*/ 3710998 h 3822908"/>
              <a:gd name="connsiteX33" fmla="*/ 8101735 w 8894423"/>
              <a:gd name="connsiteY33" fmla="*/ 3822758 h 3822908"/>
              <a:gd name="connsiteX34" fmla="*/ 7949335 w 8894423"/>
              <a:gd name="connsiteY34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048293 w 8994901"/>
              <a:gd name="connsiteY3" fmla="*/ 1953318 h 3822908"/>
              <a:gd name="connsiteX4" fmla="*/ 6363253 w 8994901"/>
              <a:gd name="connsiteY4" fmla="*/ 1973638 h 3822908"/>
              <a:gd name="connsiteX5" fmla="*/ 6566453 w 8994901"/>
              <a:gd name="connsiteY5" fmla="*/ 1993958 h 3822908"/>
              <a:gd name="connsiteX6" fmla="*/ 7104933 w 8994901"/>
              <a:gd name="connsiteY6" fmla="*/ 2085398 h 3822908"/>
              <a:gd name="connsiteX7" fmla="*/ 7379253 w 8994901"/>
              <a:gd name="connsiteY7" fmla="*/ 2207318 h 3822908"/>
              <a:gd name="connsiteX8" fmla="*/ 7795813 w 8994901"/>
              <a:gd name="connsiteY8" fmla="*/ 2420678 h 3822908"/>
              <a:gd name="connsiteX9" fmla="*/ 7999013 w 8994901"/>
              <a:gd name="connsiteY9" fmla="*/ 2684838 h 3822908"/>
              <a:gd name="connsiteX10" fmla="*/ 8171733 w 8994901"/>
              <a:gd name="connsiteY10" fmla="*/ 2948998 h 3822908"/>
              <a:gd name="connsiteX11" fmla="*/ 8253013 w 8994901"/>
              <a:gd name="connsiteY11" fmla="*/ 3345238 h 3822908"/>
              <a:gd name="connsiteX12" fmla="*/ 8263173 w 8994901"/>
              <a:gd name="connsiteY12" fmla="*/ 3629718 h 3822908"/>
              <a:gd name="connsiteX13" fmla="*/ 8222533 w 8994901"/>
              <a:gd name="connsiteY13" fmla="*/ 3792278 h 3822908"/>
              <a:gd name="connsiteX14" fmla="*/ 8110773 w 8994901"/>
              <a:gd name="connsiteY14" fmla="*/ 3792278 h 3822908"/>
              <a:gd name="connsiteX15" fmla="*/ 8029493 w 8994901"/>
              <a:gd name="connsiteY15" fmla="*/ 3680518 h 3822908"/>
              <a:gd name="connsiteX16" fmla="*/ 7938053 w 8994901"/>
              <a:gd name="connsiteY16" fmla="*/ 3355398 h 3822908"/>
              <a:gd name="connsiteX17" fmla="*/ 7866933 w 8994901"/>
              <a:gd name="connsiteY17" fmla="*/ 2837238 h 3822908"/>
              <a:gd name="connsiteX18" fmla="*/ 7836453 w 8994901"/>
              <a:gd name="connsiteY18" fmla="*/ 1567238 h 3822908"/>
              <a:gd name="connsiteX19" fmla="*/ 7866933 w 8994901"/>
              <a:gd name="connsiteY19" fmla="*/ 906838 h 3822908"/>
              <a:gd name="connsiteX20" fmla="*/ 7927893 w 8994901"/>
              <a:gd name="connsiteY20" fmla="*/ 541078 h 3822908"/>
              <a:gd name="connsiteX21" fmla="*/ 8039653 w 8994901"/>
              <a:gd name="connsiteY21" fmla="*/ 215958 h 3822908"/>
              <a:gd name="connsiteX22" fmla="*/ 8202213 w 8994901"/>
              <a:gd name="connsiteY22" fmla="*/ 22918 h 3822908"/>
              <a:gd name="connsiteX23" fmla="*/ 8385093 w 8994901"/>
              <a:gd name="connsiteY23" fmla="*/ 33078 h 3822908"/>
              <a:gd name="connsiteX24" fmla="*/ 8578133 w 8994901"/>
              <a:gd name="connsiteY24" fmla="*/ 287078 h 3822908"/>
              <a:gd name="connsiteX25" fmla="*/ 8740693 w 8994901"/>
              <a:gd name="connsiteY25" fmla="*/ 591878 h 3822908"/>
              <a:gd name="connsiteX26" fmla="*/ 8852453 w 8994901"/>
              <a:gd name="connsiteY26" fmla="*/ 947478 h 3822908"/>
              <a:gd name="connsiteX27" fmla="*/ 8964213 w 8994901"/>
              <a:gd name="connsiteY27" fmla="*/ 1475798 h 3822908"/>
              <a:gd name="connsiteX28" fmla="*/ 8994693 w 8994901"/>
              <a:gd name="connsiteY28" fmla="*/ 1963478 h 3822908"/>
              <a:gd name="connsiteX29" fmla="*/ 8954053 w 8994901"/>
              <a:gd name="connsiteY29" fmla="*/ 2440998 h 3822908"/>
              <a:gd name="connsiteX30" fmla="*/ 8832133 w 8994901"/>
              <a:gd name="connsiteY30" fmla="*/ 2948998 h 3822908"/>
              <a:gd name="connsiteX31" fmla="*/ 8639093 w 8994901"/>
              <a:gd name="connsiteY31" fmla="*/ 3456998 h 3822908"/>
              <a:gd name="connsiteX32" fmla="*/ 8425733 w 8994901"/>
              <a:gd name="connsiteY32" fmla="*/ 3710998 h 3822908"/>
              <a:gd name="connsiteX33" fmla="*/ 8202213 w 8994901"/>
              <a:gd name="connsiteY33" fmla="*/ 3822758 h 3822908"/>
              <a:gd name="connsiteX34" fmla="*/ 8049813 w 8994901"/>
              <a:gd name="connsiteY34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030624 w 8994901"/>
              <a:gd name="connsiteY3" fmla="*/ 1993440 h 3822908"/>
              <a:gd name="connsiteX4" fmla="*/ 6363253 w 8994901"/>
              <a:gd name="connsiteY4" fmla="*/ 1973638 h 3822908"/>
              <a:gd name="connsiteX5" fmla="*/ 6566453 w 8994901"/>
              <a:gd name="connsiteY5" fmla="*/ 1993958 h 3822908"/>
              <a:gd name="connsiteX6" fmla="*/ 7104933 w 8994901"/>
              <a:gd name="connsiteY6" fmla="*/ 2085398 h 3822908"/>
              <a:gd name="connsiteX7" fmla="*/ 7379253 w 8994901"/>
              <a:gd name="connsiteY7" fmla="*/ 2207318 h 3822908"/>
              <a:gd name="connsiteX8" fmla="*/ 7795813 w 8994901"/>
              <a:gd name="connsiteY8" fmla="*/ 2420678 h 3822908"/>
              <a:gd name="connsiteX9" fmla="*/ 7999013 w 8994901"/>
              <a:gd name="connsiteY9" fmla="*/ 2684838 h 3822908"/>
              <a:gd name="connsiteX10" fmla="*/ 8171733 w 8994901"/>
              <a:gd name="connsiteY10" fmla="*/ 2948998 h 3822908"/>
              <a:gd name="connsiteX11" fmla="*/ 8253013 w 8994901"/>
              <a:gd name="connsiteY11" fmla="*/ 3345238 h 3822908"/>
              <a:gd name="connsiteX12" fmla="*/ 8263173 w 8994901"/>
              <a:gd name="connsiteY12" fmla="*/ 3629718 h 3822908"/>
              <a:gd name="connsiteX13" fmla="*/ 8222533 w 8994901"/>
              <a:gd name="connsiteY13" fmla="*/ 3792278 h 3822908"/>
              <a:gd name="connsiteX14" fmla="*/ 8110773 w 8994901"/>
              <a:gd name="connsiteY14" fmla="*/ 3792278 h 3822908"/>
              <a:gd name="connsiteX15" fmla="*/ 8029493 w 8994901"/>
              <a:gd name="connsiteY15" fmla="*/ 3680518 h 3822908"/>
              <a:gd name="connsiteX16" fmla="*/ 7938053 w 8994901"/>
              <a:gd name="connsiteY16" fmla="*/ 3355398 h 3822908"/>
              <a:gd name="connsiteX17" fmla="*/ 7866933 w 8994901"/>
              <a:gd name="connsiteY17" fmla="*/ 2837238 h 3822908"/>
              <a:gd name="connsiteX18" fmla="*/ 7836453 w 8994901"/>
              <a:gd name="connsiteY18" fmla="*/ 1567238 h 3822908"/>
              <a:gd name="connsiteX19" fmla="*/ 7866933 w 8994901"/>
              <a:gd name="connsiteY19" fmla="*/ 906838 h 3822908"/>
              <a:gd name="connsiteX20" fmla="*/ 7927893 w 8994901"/>
              <a:gd name="connsiteY20" fmla="*/ 541078 h 3822908"/>
              <a:gd name="connsiteX21" fmla="*/ 8039653 w 8994901"/>
              <a:gd name="connsiteY21" fmla="*/ 215958 h 3822908"/>
              <a:gd name="connsiteX22" fmla="*/ 8202213 w 8994901"/>
              <a:gd name="connsiteY22" fmla="*/ 22918 h 3822908"/>
              <a:gd name="connsiteX23" fmla="*/ 8385093 w 8994901"/>
              <a:gd name="connsiteY23" fmla="*/ 33078 h 3822908"/>
              <a:gd name="connsiteX24" fmla="*/ 8578133 w 8994901"/>
              <a:gd name="connsiteY24" fmla="*/ 287078 h 3822908"/>
              <a:gd name="connsiteX25" fmla="*/ 8740693 w 8994901"/>
              <a:gd name="connsiteY25" fmla="*/ 591878 h 3822908"/>
              <a:gd name="connsiteX26" fmla="*/ 8852453 w 8994901"/>
              <a:gd name="connsiteY26" fmla="*/ 947478 h 3822908"/>
              <a:gd name="connsiteX27" fmla="*/ 8964213 w 8994901"/>
              <a:gd name="connsiteY27" fmla="*/ 1475798 h 3822908"/>
              <a:gd name="connsiteX28" fmla="*/ 8994693 w 8994901"/>
              <a:gd name="connsiteY28" fmla="*/ 1963478 h 3822908"/>
              <a:gd name="connsiteX29" fmla="*/ 8954053 w 8994901"/>
              <a:gd name="connsiteY29" fmla="*/ 2440998 h 3822908"/>
              <a:gd name="connsiteX30" fmla="*/ 8832133 w 8994901"/>
              <a:gd name="connsiteY30" fmla="*/ 2948998 h 3822908"/>
              <a:gd name="connsiteX31" fmla="*/ 8639093 w 8994901"/>
              <a:gd name="connsiteY31" fmla="*/ 3456998 h 3822908"/>
              <a:gd name="connsiteX32" fmla="*/ 8425733 w 8994901"/>
              <a:gd name="connsiteY32" fmla="*/ 3710998 h 3822908"/>
              <a:gd name="connsiteX33" fmla="*/ 8202213 w 8994901"/>
              <a:gd name="connsiteY33" fmla="*/ 3822758 h 3822908"/>
              <a:gd name="connsiteX34" fmla="*/ 8049813 w 8994901"/>
              <a:gd name="connsiteY34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012955 w 8994901"/>
              <a:gd name="connsiteY3" fmla="*/ 1966692 h 3822908"/>
              <a:gd name="connsiteX4" fmla="*/ 6363253 w 8994901"/>
              <a:gd name="connsiteY4" fmla="*/ 1973638 h 3822908"/>
              <a:gd name="connsiteX5" fmla="*/ 6566453 w 8994901"/>
              <a:gd name="connsiteY5" fmla="*/ 1993958 h 3822908"/>
              <a:gd name="connsiteX6" fmla="*/ 7104933 w 8994901"/>
              <a:gd name="connsiteY6" fmla="*/ 2085398 h 3822908"/>
              <a:gd name="connsiteX7" fmla="*/ 7379253 w 8994901"/>
              <a:gd name="connsiteY7" fmla="*/ 2207318 h 3822908"/>
              <a:gd name="connsiteX8" fmla="*/ 7795813 w 8994901"/>
              <a:gd name="connsiteY8" fmla="*/ 2420678 h 3822908"/>
              <a:gd name="connsiteX9" fmla="*/ 7999013 w 8994901"/>
              <a:gd name="connsiteY9" fmla="*/ 2684838 h 3822908"/>
              <a:gd name="connsiteX10" fmla="*/ 8171733 w 8994901"/>
              <a:gd name="connsiteY10" fmla="*/ 2948998 h 3822908"/>
              <a:gd name="connsiteX11" fmla="*/ 8253013 w 8994901"/>
              <a:gd name="connsiteY11" fmla="*/ 3345238 h 3822908"/>
              <a:gd name="connsiteX12" fmla="*/ 8263173 w 8994901"/>
              <a:gd name="connsiteY12" fmla="*/ 3629718 h 3822908"/>
              <a:gd name="connsiteX13" fmla="*/ 8222533 w 8994901"/>
              <a:gd name="connsiteY13" fmla="*/ 3792278 h 3822908"/>
              <a:gd name="connsiteX14" fmla="*/ 8110773 w 8994901"/>
              <a:gd name="connsiteY14" fmla="*/ 3792278 h 3822908"/>
              <a:gd name="connsiteX15" fmla="*/ 8029493 w 8994901"/>
              <a:gd name="connsiteY15" fmla="*/ 3680518 h 3822908"/>
              <a:gd name="connsiteX16" fmla="*/ 7938053 w 8994901"/>
              <a:gd name="connsiteY16" fmla="*/ 3355398 h 3822908"/>
              <a:gd name="connsiteX17" fmla="*/ 7866933 w 8994901"/>
              <a:gd name="connsiteY17" fmla="*/ 2837238 h 3822908"/>
              <a:gd name="connsiteX18" fmla="*/ 7836453 w 8994901"/>
              <a:gd name="connsiteY18" fmla="*/ 1567238 h 3822908"/>
              <a:gd name="connsiteX19" fmla="*/ 7866933 w 8994901"/>
              <a:gd name="connsiteY19" fmla="*/ 906838 h 3822908"/>
              <a:gd name="connsiteX20" fmla="*/ 7927893 w 8994901"/>
              <a:gd name="connsiteY20" fmla="*/ 541078 h 3822908"/>
              <a:gd name="connsiteX21" fmla="*/ 8039653 w 8994901"/>
              <a:gd name="connsiteY21" fmla="*/ 215958 h 3822908"/>
              <a:gd name="connsiteX22" fmla="*/ 8202213 w 8994901"/>
              <a:gd name="connsiteY22" fmla="*/ 22918 h 3822908"/>
              <a:gd name="connsiteX23" fmla="*/ 8385093 w 8994901"/>
              <a:gd name="connsiteY23" fmla="*/ 33078 h 3822908"/>
              <a:gd name="connsiteX24" fmla="*/ 8578133 w 8994901"/>
              <a:gd name="connsiteY24" fmla="*/ 287078 h 3822908"/>
              <a:gd name="connsiteX25" fmla="*/ 8740693 w 8994901"/>
              <a:gd name="connsiteY25" fmla="*/ 591878 h 3822908"/>
              <a:gd name="connsiteX26" fmla="*/ 8852453 w 8994901"/>
              <a:gd name="connsiteY26" fmla="*/ 947478 h 3822908"/>
              <a:gd name="connsiteX27" fmla="*/ 8964213 w 8994901"/>
              <a:gd name="connsiteY27" fmla="*/ 1475798 h 3822908"/>
              <a:gd name="connsiteX28" fmla="*/ 8994693 w 8994901"/>
              <a:gd name="connsiteY28" fmla="*/ 1963478 h 3822908"/>
              <a:gd name="connsiteX29" fmla="*/ 8954053 w 8994901"/>
              <a:gd name="connsiteY29" fmla="*/ 2440998 h 3822908"/>
              <a:gd name="connsiteX30" fmla="*/ 8832133 w 8994901"/>
              <a:gd name="connsiteY30" fmla="*/ 2948998 h 3822908"/>
              <a:gd name="connsiteX31" fmla="*/ 8639093 w 8994901"/>
              <a:gd name="connsiteY31" fmla="*/ 3456998 h 3822908"/>
              <a:gd name="connsiteX32" fmla="*/ 8425733 w 8994901"/>
              <a:gd name="connsiteY32" fmla="*/ 3710998 h 3822908"/>
              <a:gd name="connsiteX33" fmla="*/ 8202213 w 8994901"/>
              <a:gd name="connsiteY33" fmla="*/ 3822758 h 3822908"/>
              <a:gd name="connsiteX34" fmla="*/ 8049813 w 8994901"/>
              <a:gd name="connsiteY34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363253 w 8994901"/>
              <a:gd name="connsiteY3" fmla="*/ 1973638 h 3822908"/>
              <a:gd name="connsiteX4" fmla="*/ 6566453 w 8994901"/>
              <a:gd name="connsiteY4" fmla="*/ 1993958 h 3822908"/>
              <a:gd name="connsiteX5" fmla="*/ 7104933 w 8994901"/>
              <a:gd name="connsiteY5" fmla="*/ 2085398 h 3822908"/>
              <a:gd name="connsiteX6" fmla="*/ 7379253 w 8994901"/>
              <a:gd name="connsiteY6" fmla="*/ 2207318 h 3822908"/>
              <a:gd name="connsiteX7" fmla="*/ 7795813 w 8994901"/>
              <a:gd name="connsiteY7" fmla="*/ 2420678 h 3822908"/>
              <a:gd name="connsiteX8" fmla="*/ 7999013 w 8994901"/>
              <a:gd name="connsiteY8" fmla="*/ 2684838 h 3822908"/>
              <a:gd name="connsiteX9" fmla="*/ 8171733 w 8994901"/>
              <a:gd name="connsiteY9" fmla="*/ 2948998 h 3822908"/>
              <a:gd name="connsiteX10" fmla="*/ 8253013 w 8994901"/>
              <a:gd name="connsiteY10" fmla="*/ 3345238 h 3822908"/>
              <a:gd name="connsiteX11" fmla="*/ 8263173 w 8994901"/>
              <a:gd name="connsiteY11" fmla="*/ 3629718 h 3822908"/>
              <a:gd name="connsiteX12" fmla="*/ 8222533 w 8994901"/>
              <a:gd name="connsiteY12" fmla="*/ 3792278 h 3822908"/>
              <a:gd name="connsiteX13" fmla="*/ 8110773 w 8994901"/>
              <a:gd name="connsiteY13" fmla="*/ 3792278 h 3822908"/>
              <a:gd name="connsiteX14" fmla="*/ 8029493 w 8994901"/>
              <a:gd name="connsiteY14" fmla="*/ 3680518 h 3822908"/>
              <a:gd name="connsiteX15" fmla="*/ 7938053 w 8994901"/>
              <a:gd name="connsiteY15" fmla="*/ 3355398 h 3822908"/>
              <a:gd name="connsiteX16" fmla="*/ 7866933 w 8994901"/>
              <a:gd name="connsiteY16" fmla="*/ 2837238 h 3822908"/>
              <a:gd name="connsiteX17" fmla="*/ 7836453 w 8994901"/>
              <a:gd name="connsiteY17" fmla="*/ 1567238 h 3822908"/>
              <a:gd name="connsiteX18" fmla="*/ 7866933 w 8994901"/>
              <a:gd name="connsiteY18" fmla="*/ 906838 h 3822908"/>
              <a:gd name="connsiteX19" fmla="*/ 7927893 w 8994901"/>
              <a:gd name="connsiteY19" fmla="*/ 541078 h 3822908"/>
              <a:gd name="connsiteX20" fmla="*/ 8039653 w 8994901"/>
              <a:gd name="connsiteY20" fmla="*/ 215958 h 3822908"/>
              <a:gd name="connsiteX21" fmla="*/ 8202213 w 8994901"/>
              <a:gd name="connsiteY21" fmla="*/ 22918 h 3822908"/>
              <a:gd name="connsiteX22" fmla="*/ 8385093 w 8994901"/>
              <a:gd name="connsiteY22" fmla="*/ 33078 h 3822908"/>
              <a:gd name="connsiteX23" fmla="*/ 8578133 w 8994901"/>
              <a:gd name="connsiteY23" fmla="*/ 287078 h 3822908"/>
              <a:gd name="connsiteX24" fmla="*/ 8740693 w 8994901"/>
              <a:gd name="connsiteY24" fmla="*/ 591878 h 3822908"/>
              <a:gd name="connsiteX25" fmla="*/ 8852453 w 8994901"/>
              <a:gd name="connsiteY25" fmla="*/ 947478 h 3822908"/>
              <a:gd name="connsiteX26" fmla="*/ 8964213 w 8994901"/>
              <a:gd name="connsiteY26" fmla="*/ 1475798 h 3822908"/>
              <a:gd name="connsiteX27" fmla="*/ 8994693 w 8994901"/>
              <a:gd name="connsiteY27" fmla="*/ 1963478 h 3822908"/>
              <a:gd name="connsiteX28" fmla="*/ 8954053 w 8994901"/>
              <a:gd name="connsiteY28" fmla="*/ 2440998 h 3822908"/>
              <a:gd name="connsiteX29" fmla="*/ 8832133 w 8994901"/>
              <a:gd name="connsiteY29" fmla="*/ 2948998 h 3822908"/>
              <a:gd name="connsiteX30" fmla="*/ 8639093 w 8994901"/>
              <a:gd name="connsiteY30" fmla="*/ 3456998 h 3822908"/>
              <a:gd name="connsiteX31" fmla="*/ 8425733 w 8994901"/>
              <a:gd name="connsiteY31" fmla="*/ 3710998 h 3822908"/>
              <a:gd name="connsiteX32" fmla="*/ 8202213 w 8994901"/>
              <a:gd name="connsiteY32" fmla="*/ 3822758 h 3822908"/>
              <a:gd name="connsiteX33" fmla="*/ 8049813 w 8994901"/>
              <a:gd name="connsiteY33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363253 w 8994901"/>
              <a:gd name="connsiteY3" fmla="*/ 1973638 h 3822908"/>
              <a:gd name="connsiteX4" fmla="*/ 7104933 w 8994901"/>
              <a:gd name="connsiteY4" fmla="*/ 2085398 h 3822908"/>
              <a:gd name="connsiteX5" fmla="*/ 7379253 w 8994901"/>
              <a:gd name="connsiteY5" fmla="*/ 2207318 h 3822908"/>
              <a:gd name="connsiteX6" fmla="*/ 7795813 w 8994901"/>
              <a:gd name="connsiteY6" fmla="*/ 2420678 h 3822908"/>
              <a:gd name="connsiteX7" fmla="*/ 7999013 w 8994901"/>
              <a:gd name="connsiteY7" fmla="*/ 2684838 h 3822908"/>
              <a:gd name="connsiteX8" fmla="*/ 8171733 w 8994901"/>
              <a:gd name="connsiteY8" fmla="*/ 2948998 h 3822908"/>
              <a:gd name="connsiteX9" fmla="*/ 8253013 w 8994901"/>
              <a:gd name="connsiteY9" fmla="*/ 3345238 h 3822908"/>
              <a:gd name="connsiteX10" fmla="*/ 8263173 w 8994901"/>
              <a:gd name="connsiteY10" fmla="*/ 3629718 h 3822908"/>
              <a:gd name="connsiteX11" fmla="*/ 8222533 w 8994901"/>
              <a:gd name="connsiteY11" fmla="*/ 3792278 h 3822908"/>
              <a:gd name="connsiteX12" fmla="*/ 8110773 w 8994901"/>
              <a:gd name="connsiteY12" fmla="*/ 3792278 h 3822908"/>
              <a:gd name="connsiteX13" fmla="*/ 8029493 w 8994901"/>
              <a:gd name="connsiteY13" fmla="*/ 3680518 h 3822908"/>
              <a:gd name="connsiteX14" fmla="*/ 7938053 w 8994901"/>
              <a:gd name="connsiteY14" fmla="*/ 3355398 h 3822908"/>
              <a:gd name="connsiteX15" fmla="*/ 7866933 w 8994901"/>
              <a:gd name="connsiteY15" fmla="*/ 2837238 h 3822908"/>
              <a:gd name="connsiteX16" fmla="*/ 7836453 w 8994901"/>
              <a:gd name="connsiteY16" fmla="*/ 1567238 h 3822908"/>
              <a:gd name="connsiteX17" fmla="*/ 7866933 w 8994901"/>
              <a:gd name="connsiteY17" fmla="*/ 906838 h 3822908"/>
              <a:gd name="connsiteX18" fmla="*/ 7927893 w 8994901"/>
              <a:gd name="connsiteY18" fmla="*/ 541078 h 3822908"/>
              <a:gd name="connsiteX19" fmla="*/ 8039653 w 8994901"/>
              <a:gd name="connsiteY19" fmla="*/ 215958 h 3822908"/>
              <a:gd name="connsiteX20" fmla="*/ 8202213 w 8994901"/>
              <a:gd name="connsiteY20" fmla="*/ 22918 h 3822908"/>
              <a:gd name="connsiteX21" fmla="*/ 8385093 w 8994901"/>
              <a:gd name="connsiteY21" fmla="*/ 33078 h 3822908"/>
              <a:gd name="connsiteX22" fmla="*/ 8578133 w 8994901"/>
              <a:gd name="connsiteY22" fmla="*/ 287078 h 3822908"/>
              <a:gd name="connsiteX23" fmla="*/ 8740693 w 8994901"/>
              <a:gd name="connsiteY23" fmla="*/ 591878 h 3822908"/>
              <a:gd name="connsiteX24" fmla="*/ 8852453 w 8994901"/>
              <a:gd name="connsiteY24" fmla="*/ 947478 h 3822908"/>
              <a:gd name="connsiteX25" fmla="*/ 8964213 w 8994901"/>
              <a:gd name="connsiteY25" fmla="*/ 1475798 h 3822908"/>
              <a:gd name="connsiteX26" fmla="*/ 8994693 w 8994901"/>
              <a:gd name="connsiteY26" fmla="*/ 1963478 h 3822908"/>
              <a:gd name="connsiteX27" fmla="*/ 8954053 w 8994901"/>
              <a:gd name="connsiteY27" fmla="*/ 2440998 h 3822908"/>
              <a:gd name="connsiteX28" fmla="*/ 8832133 w 8994901"/>
              <a:gd name="connsiteY28" fmla="*/ 2948998 h 3822908"/>
              <a:gd name="connsiteX29" fmla="*/ 8639093 w 8994901"/>
              <a:gd name="connsiteY29" fmla="*/ 3456998 h 3822908"/>
              <a:gd name="connsiteX30" fmla="*/ 8425733 w 8994901"/>
              <a:gd name="connsiteY30" fmla="*/ 3710998 h 3822908"/>
              <a:gd name="connsiteX31" fmla="*/ 8202213 w 8994901"/>
              <a:gd name="connsiteY31" fmla="*/ 3822758 h 3822908"/>
              <a:gd name="connsiteX32" fmla="*/ 8049813 w 8994901"/>
              <a:gd name="connsiteY32" fmla="*/ 3690678 h 3822908"/>
              <a:gd name="connsiteX0" fmla="*/ 100478 w 8994901"/>
              <a:gd name="connsiteY0" fmla="*/ 1986494 h 3822908"/>
              <a:gd name="connsiteX1" fmla="*/ 545294 w 8994901"/>
              <a:gd name="connsiteY1" fmla="*/ 2034081 h 3822908"/>
              <a:gd name="connsiteX2" fmla="*/ 5275691 w 8994901"/>
              <a:gd name="connsiteY2" fmla="*/ 1977369 h 3822908"/>
              <a:gd name="connsiteX3" fmla="*/ 6363253 w 8994901"/>
              <a:gd name="connsiteY3" fmla="*/ 1973638 h 3822908"/>
              <a:gd name="connsiteX4" fmla="*/ 7104933 w 8994901"/>
              <a:gd name="connsiteY4" fmla="*/ 2085398 h 3822908"/>
              <a:gd name="connsiteX5" fmla="*/ 7502934 w 8994901"/>
              <a:gd name="connsiteY5" fmla="*/ 2247440 h 3822908"/>
              <a:gd name="connsiteX6" fmla="*/ 7795813 w 8994901"/>
              <a:gd name="connsiteY6" fmla="*/ 2420678 h 3822908"/>
              <a:gd name="connsiteX7" fmla="*/ 7999013 w 8994901"/>
              <a:gd name="connsiteY7" fmla="*/ 2684838 h 3822908"/>
              <a:gd name="connsiteX8" fmla="*/ 8171733 w 8994901"/>
              <a:gd name="connsiteY8" fmla="*/ 2948998 h 3822908"/>
              <a:gd name="connsiteX9" fmla="*/ 8253013 w 8994901"/>
              <a:gd name="connsiteY9" fmla="*/ 3345238 h 3822908"/>
              <a:gd name="connsiteX10" fmla="*/ 8263173 w 8994901"/>
              <a:gd name="connsiteY10" fmla="*/ 3629718 h 3822908"/>
              <a:gd name="connsiteX11" fmla="*/ 8222533 w 8994901"/>
              <a:gd name="connsiteY11" fmla="*/ 3792278 h 3822908"/>
              <a:gd name="connsiteX12" fmla="*/ 8110773 w 8994901"/>
              <a:gd name="connsiteY12" fmla="*/ 3792278 h 3822908"/>
              <a:gd name="connsiteX13" fmla="*/ 8029493 w 8994901"/>
              <a:gd name="connsiteY13" fmla="*/ 3680518 h 3822908"/>
              <a:gd name="connsiteX14" fmla="*/ 7938053 w 8994901"/>
              <a:gd name="connsiteY14" fmla="*/ 3355398 h 3822908"/>
              <a:gd name="connsiteX15" fmla="*/ 7866933 w 8994901"/>
              <a:gd name="connsiteY15" fmla="*/ 2837238 h 3822908"/>
              <a:gd name="connsiteX16" fmla="*/ 7836453 w 8994901"/>
              <a:gd name="connsiteY16" fmla="*/ 1567238 h 3822908"/>
              <a:gd name="connsiteX17" fmla="*/ 7866933 w 8994901"/>
              <a:gd name="connsiteY17" fmla="*/ 906838 h 3822908"/>
              <a:gd name="connsiteX18" fmla="*/ 7927893 w 8994901"/>
              <a:gd name="connsiteY18" fmla="*/ 541078 h 3822908"/>
              <a:gd name="connsiteX19" fmla="*/ 8039653 w 8994901"/>
              <a:gd name="connsiteY19" fmla="*/ 215958 h 3822908"/>
              <a:gd name="connsiteX20" fmla="*/ 8202213 w 8994901"/>
              <a:gd name="connsiteY20" fmla="*/ 22918 h 3822908"/>
              <a:gd name="connsiteX21" fmla="*/ 8385093 w 8994901"/>
              <a:gd name="connsiteY21" fmla="*/ 33078 h 3822908"/>
              <a:gd name="connsiteX22" fmla="*/ 8578133 w 8994901"/>
              <a:gd name="connsiteY22" fmla="*/ 287078 h 3822908"/>
              <a:gd name="connsiteX23" fmla="*/ 8740693 w 8994901"/>
              <a:gd name="connsiteY23" fmla="*/ 591878 h 3822908"/>
              <a:gd name="connsiteX24" fmla="*/ 8852453 w 8994901"/>
              <a:gd name="connsiteY24" fmla="*/ 947478 h 3822908"/>
              <a:gd name="connsiteX25" fmla="*/ 8964213 w 8994901"/>
              <a:gd name="connsiteY25" fmla="*/ 1475798 h 3822908"/>
              <a:gd name="connsiteX26" fmla="*/ 8994693 w 8994901"/>
              <a:gd name="connsiteY26" fmla="*/ 1963478 h 3822908"/>
              <a:gd name="connsiteX27" fmla="*/ 8954053 w 8994901"/>
              <a:gd name="connsiteY27" fmla="*/ 2440998 h 3822908"/>
              <a:gd name="connsiteX28" fmla="*/ 8832133 w 8994901"/>
              <a:gd name="connsiteY28" fmla="*/ 2948998 h 3822908"/>
              <a:gd name="connsiteX29" fmla="*/ 8639093 w 8994901"/>
              <a:gd name="connsiteY29" fmla="*/ 3456998 h 3822908"/>
              <a:gd name="connsiteX30" fmla="*/ 8425733 w 8994901"/>
              <a:gd name="connsiteY30" fmla="*/ 3710998 h 3822908"/>
              <a:gd name="connsiteX31" fmla="*/ 8202213 w 8994901"/>
              <a:gd name="connsiteY31" fmla="*/ 3822758 h 3822908"/>
              <a:gd name="connsiteX32" fmla="*/ 8049813 w 8994901"/>
              <a:gd name="connsiteY32" fmla="*/ 3690678 h 382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994901" h="3822908">
                <a:moveTo>
                  <a:pt x="100478" y="1986494"/>
                </a:moveTo>
                <a:cubicBezTo>
                  <a:pt x="102171" y="2011047"/>
                  <a:pt x="-317241" y="2035602"/>
                  <a:pt x="545294" y="2034081"/>
                </a:cubicBezTo>
                <a:cubicBezTo>
                  <a:pt x="1407829" y="2032560"/>
                  <a:pt x="4364414" y="1988600"/>
                  <a:pt x="5275691" y="1977369"/>
                </a:cubicBezTo>
                <a:lnTo>
                  <a:pt x="6363253" y="1973638"/>
                </a:lnTo>
                <a:cubicBezTo>
                  <a:pt x="6668127" y="1991643"/>
                  <a:pt x="6914986" y="2039764"/>
                  <a:pt x="7104933" y="2085398"/>
                </a:cubicBezTo>
                <a:cubicBezTo>
                  <a:pt x="7294880" y="2131032"/>
                  <a:pt x="7387787" y="2191560"/>
                  <a:pt x="7502934" y="2247440"/>
                </a:cubicBezTo>
                <a:cubicBezTo>
                  <a:pt x="7618081" y="2303320"/>
                  <a:pt x="7713133" y="2347778"/>
                  <a:pt x="7795813" y="2420678"/>
                </a:cubicBezTo>
                <a:cubicBezTo>
                  <a:pt x="7878493" y="2493578"/>
                  <a:pt x="7936360" y="2596785"/>
                  <a:pt x="7999013" y="2684838"/>
                </a:cubicBezTo>
                <a:cubicBezTo>
                  <a:pt x="8061666" y="2772891"/>
                  <a:pt x="8129400" y="2838931"/>
                  <a:pt x="8171733" y="2948998"/>
                </a:cubicBezTo>
                <a:cubicBezTo>
                  <a:pt x="8214066" y="3059065"/>
                  <a:pt x="8237773" y="3231785"/>
                  <a:pt x="8253013" y="3345238"/>
                </a:cubicBezTo>
                <a:cubicBezTo>
                  <a:pt x="8268253" y="3458691"/>
                  <a:pt x="8268253" y="3555212"/>
                  <a:pt x="8263173" y="3629718"/>
                </a:cubicBezTo>
                <a:cubicBezTo>
                  <a:pt x="8258093" y="3704224"/>
                  <a:pt x="8247933" y="3765185"/>
                  <a:pt x="8222533" y="3792278"/>
                </a:cubicBezTo>
                <a:cubicBezTo>
                  <a:pt x="8197133" y="3819371"/>
                  <a:pt x="8142946" y="3810905"/>
                  <a:pt x="8110773" y="3792278"/>
                </a:cubicBezTo>
                <a:cubicBezTo>
                  <a:pt x="8078600" y="3773651"/>
                  <a:pt x="8058280" y="3753331"/>
                  <a:pt x="8029493" y="3680518"/>
                </a:cubicBezTo>
                <a:cubicBezTo>
                  <a:pt x="8000706" y="3607705"/>
                  <a:pt x="7965146" y="3495945"/>
                  <a:pt x="7938053" y="3355398"/>
                </a:cubicBezTo>
                <a:cubicBezTo>
                  <a:pt x="7910960" y="3214851"/>
                  <a:pt x="7883866" y="3135265"/>
                  <a:pt x="7866933" y="2837238"/>
                </a:cubicBezTo>
                <a:cubicBezTo>
                  <a:pt x="7850000" y="2539211"/>
                  <a:pt x="7836453" y="1888971"/>
                  <a:pt x="7836453" y="1567238"/>
                </a:cubicBezTo>
                <a:cubicBezTo>
                  <a:pt x="7836453" y="1245505"/>
                  <a:pt x="7851693" y="1077865"/>
                  <a:pt x="7866933" y="906838"/>
                </a:cubicBezTo>
                <a:cubicBezTo>
                  <a:pt x="7882173" y="735811"/>
                  <a:pt x="7899106" y="656225"/>
                  <a:pt x="7927893" y="541078"/>
                </a:cubicBezTo>
                <a:cubicBezTo>
                  <a:pt x="7956680" y="425931"/>
                  <a:pt x="7993933" y="302318"/>
                  <a:pt x="8039653" y="215958"/>
                </a:cubicBezTo>
                <a:cubicBezTo>
                  <a:pt x="8085373" y="129598"/>
                  <a:pt x="8144640" y="53398"/>
                  <a:pt x="8202213" y="22918"/>
                </a:cubicBezTo>
                <a:cubicBezTo>
                  <a:pt x="8259786" y="-7562"/>
                  <a:pt x="8322440" y="-10949"/>
                  <a:pt x="8385093" y="33078"/>
                </a:cubicBezTo>
                <a:cubicBezTo>
                  <a:pt x="8447746" y="77105"/>
                  <a:pt x="8518866" y="193945"/>
                  <a:pt x="8578133" y="287078"/>
                </a:cubicBezTo>
                <a:cubicBezTo>
                  <a:pt x="8637400" y="380211"/>
                  <a:pt x="8694973" y="481811"/>
                  <a:pt x="8740693" y="591878"/>
                </a:cubicBezTo>
                <a:cubicBezTo>
                  <a:pt x="8786413" y="701945"/>
                  <a:pt x="8815200" y="800158"/>
                  <a:pt x="8852453" y="947478"/>
                </a:cubicBezTo>
                <a:cubicBezTo>
                  <a:pt x="8889706" y="1094798"/>
                  <a:pt x="8940506" y="1306465"/>
                  <a:pt x="8964213" y="1475798"/>
                </a:cubicBezTo>
                <a:cubicBezTo>
                  <a:pt x="8987920" y="1645131"/>
                  <a:pt x="8996386" y="1802611"/>
                  <a:pt x="8994693" y="1963478"/>
                </a:cubicBezTo>
                <a:cubicBezTo>
                  <a:pt x="8993000" y="2124345"/>
                  <a:pt x="8981146" y="2276745"/>
                  <a:pt x="8954053" y="2440998"/>
                </a:cubicBezTo>
                <a:cubicBezTo>
                  <a:pt x="8926960" y="2605251"/>
                  <a:pt x="8884626" y="2779665"/>
                  <a:pt x="8832133" y="2948998"/>
                </a:cubicBezTo>
                <a:cubicBezTo>
                  <a:pt x="8779640" y="3118331"/>
                  <a:pt x="8706826" y="3329998"/>
                  <a:pt x="8639093" y="3456998"/>
                </a:cubicBezTo>
                <a:cubicBezTo>
                  <a:pt x="8571360" y="3583998"/>
                  <a:pt x="8498546" y="3650038"/>
                  <a:pt x="8425733" y="3710998"/>
                </a:cubicBezTo>
                <a:cubicBezTo>
                  <a:pt x="8352920" y="3771958"/>
                  <a:pt x="8264866" y="3826145"/>
                  <a:pt x="8202213" y="3822758"/>
                </a:cubicBezTo>
                <a:cubicBezTo>
                  <a:pt x="8139560" y="3819371"/>
                  <a:pt x="8073520" y="3709305"/>
                  <a:pt x="8049813" y="369067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BFCB226-B2C8-D145-948C-7CB79F9F957A}"/>
              </a:ext>
            </a:extLst>
          </p:cNvPr>
          <p:cNvGrpSpPr>
            <a:grpSpLocks noChangeAspect="1"/>
          </p:cNvGrpSpPr>
          <p:nvPr/>
        </p:nvGrpSpPr>
        <p:grpSpPr>
          <a:xfrm>
            <a:off x="5982382" y="1947105"/>
            <a:ext cx="1828800" cy="2558368"/>
            <a:chOff x="6220921" y="1843738"/>
            <a:chExt cx="1828800" cy="255836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A07631BF-B62C-EE4F-83DA-5A1D072883E7}"/>
                </a:ext>
              </a:extLst>
            </p:cNvPr>
            <p:cNvCxnSpPr>
              <a:cxnSpLocks/>
            </p:cNvCxnSpPr>
            <p:nvPr/>
          </p:nvCxnSpPr>
          <p:spPr>
            <a:xfrm rot="-1560000" flipV="1">
              <a:off x="6220921" y="2987554"/>
              <a:ext cx="18288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C430C662-2A2D-1648-88D5-86EFA3ED930B}"/>
                </a:ext>
              </a:extLst>
            </p:cNvPr>
            <p:cNvCxnSpPr>
              <a:cxnSpLocks/>
            </p:cNvCxnSpPr>
            <p:nvPr/>
          </p:nvCxnSpPr>
          <p:spPr>
            <a:xfrm rot="-5700000" flipV="1">
              <a:off x="5694354" y="2666500"/>
              <a:ext cx="1371600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EBD128F-A734-594E-B650-7BC17C7FC98D}"/>
                </a:ext>
              </a:extLst>
            </p:cNvPr>
            <p:cNvCxnSpPr>
              <a:cxnSpLocks/>
            </p:cNvCxnSpPr>
            <p:nvPr/>
          </p:nvCxnSpPr>
          <p:spPr>
            <a:xfrm rot="2580000" flipV="1">
              <a:off x="6263639" y="3804058"/>
              <a:ext cx="1371600" cy="0"/>
            </a:xfrm>
            <a:prstGeom prst="line">
              <a:avLst/>
            </a:prstGeom>
            <a:ln w="158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895D0CC3-7393-654A-AD7B-AC83B979761F}"/>
                </a:ext>
              </a:extLst>
            </p:cNvPr>
            <p:cNvSpPr/>
            <p:nvPr/>
          </p:nvSpPr>
          <p:spPr>
            <a:xfrm rot="20040000">
              <a:off x="6816006" y="1843738"/>
              <a:ext cx="163663" cy="2558368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xmlns="" id="{F272D5F7-43B0-BE4D-BCCD-37954A940CD8}"/>
              </a:ext>
            </a:extLst>
          </p:cNvPr>
          <p:cNvSpPr/>
          <p:nvPr/>
        </p:nvSpPr>
        <p:spPr>
          <a:xfrm rot="19106669">
            <a:off x="5773201" y="3256601"/>
            <a:ext cx="669576" cy="518222"/>
          </a:xfrm>
          <a:prstGeom prst="arc">
            <a:avLst>
              <a:gd name="adj1" fmla="val 19736834"/>
              <a:gd name="adj2" fmla="val 255135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38A4598-D574-F24E-A93D-B3DA0A420CB0}"/>
              </a:ext>
            </a:extLst>
          </p:cNvPr>
          <p:cNvSpPr txBox="1"/>
          <p:nvPr/>
        </p:nvSpPr>
        <p:spPr>
          <a:xfrm>
            <a:off x="6175116" y="2922626"/>
            <a:ext cx="4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β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xmlns="" id="{ECD49CFD-6EFF-1248-858A-22218644A491}"/>
              </a:ext>
            </a:extLst>
          </p:cNvPr>
          <p:cNvSpPr/>
          <p:nvPr/>
        </p:nvSpPr>
        <p:spPr>
          <a:xfrm rot="20607900">
            <a:off x="6113173" y="2906458"/>
            <a:ext cx="925834" cy="1128723"/>
          </a:xfrm>
          <a:prstGeom prst="arc">
            <a:avLst>
              <a:gd name="adj1" fmla="val 19736834"/>
              <a:gd name="adj2" fmla="val 727183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16A00C8-0A31-0049-93D5-D8536F65C76C}"/>
              </a:ext>
            </a:extLst>
          </p:cNvPr>
          <p:cNvSpPr txBox="1"/>
          <p:nvPr/>
        </p:nvSpPr>
        <p:spPr>
          <a:xfrm>
            <a:off x="6953478" y="3023459"/>
            <a:ext cx="199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A402"/>
                </a:solidFill>
              </a:rPr>
              <a:t>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67B3752-E5ED-D449-BAC6-E9BAC6370DC3}"/>
              </a:ext>
            </a:extLst>
          </p:cNvPr>
          <p:cNvSpPr txBox="1"/>
          <p:nvPr/>
        </p:nvSpPr>
        <p:spPr>
          <a:xfrm>
            <a:off x="5516048" y="1482920"/>
            <a:ext cx="121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Telescope boresight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146E8F-CEED-D041-9F30-E0226A7AF67D}"/>
              </a:ext>
            </a:extLst>
          </p:cNvPr>
          <p:cNvSpPr txBox="1"/>
          <p:nvPr/>
        </p:nvSpPr>
        <p:spPr>
          <a:xfrm rot="20040000">
            <a:off x="6492241" y="2583601"/>
            <a:ext cx="137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 axis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BA4F643-6D13-ED45-84D8-3DD3E80968F0}"/>
              </a:ext>
            </a:extLst>
          </p:cNvPr>
          <p:cNvSpPr txBox="1"/>
          <p:nvPr/>
        </p:nvSpPr>
        <p:spPr>
          <a:xfrm>
            <a:off x="6366972" y="5082474"/>
            <a:ext cx="12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6779E34-D81B-474F-A2F0-0229B59B3FE9}"/>
              </a:ext>
            </a:extLst>
          </p:cNvPr>
          <p:cNvSpPr txBox="1"/>
          <p:nvPr/>
        </p:nvSpPr>
        <p:spPr>
          <a:xfrm>
            <a:off x="7265910" y="2835274"/>
            <a:ext cx="135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A4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Anti-solar precession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67333" y="101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9458BA028E94DB1617AF7F38EC2DC" ma:contentTypeVersion="0" ma:contentTypeDescription="Create a new document." ma:contentTypeScope="" ma:versionID="b68fdc374e1bce18f726de479c4a2a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5010A-3F30-422C-91FB-8C9D68F5C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41712-F519-446E-95A1-D77BDC148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EDE79C-7579-43BF-A877-108C93F6CD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19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Trangsrud</dc:creator>
  <cp:lastModifiedBy>Shaul Hanany</cp:lastModifiedBy>
  <cp:revision>40</cp:revision>
  <dcterms:created xsi:type="dcterms:W3CDTF">2017-10-19T17:10:13Z</dcterms:created>
  <dcterms:modified xsi:type="dcterms:W3CDTF">2019-07-08T02:05:09Z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0x0101007859458BA028E94DB1617AF7F38EC2DC</vt:lpwstr>
  </property>
</Properties>
</file>