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ul Hanany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28"/>
    <p:restoredTop sz="94668"/>
  </p:normalViewPr>
  <p:slideViewPr>
    <p:cSldViewPr snapToGrid="0" snapToObjects="1">
      <p:cViewPr varScale="1">
        <p:scale>
          <a:sx n="98" d="100"/>
          <a:sy n="98" d="100"/>
        </p:scale>
        <p:origin x="-128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4887C-44DD-3B4F-8964-9CEB6140D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113024-C323-2B47-A62B-F8E894DB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C28626-0F2C-AF46-AAC4-47FF796A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56EC53-9833-C249-9CD4-C1034057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06212E-1ADA-C04C-A604-04CBA7CC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EBDBC-DA42-BE44-A9D9-A9DD72DE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82AA63-FA53-1247-BD04-C3779BA6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CB6145-A7C7-9A42-85E1-686D91F2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F244E1-0FCD-DD42-8B7E-363A0720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2E875B-DDDD-C841-8797-3BBF875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1EAAAC-79C3-944A-9171-61A439C3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80C8F6-F5A6-5F4D-A8A5-406032A77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D1695A-67F2-9542-BFA4-96CBCD84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A4B4B1-BEBE-C745-996D-5D96071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B0EF89-A549-8C48-B1A0-D68216D7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3FE8C-A002-0944-8E08-611916CB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EEA04-F9F0-8E40-8775-FEBE8834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42D597-9034-4B40-9E4E-94CBED1D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899B1-E8DB-4740-B564-7819F095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B77F1C-6FC0-414F-8A0F-F9B59273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B3359-3C7C-BF4E-BE84-A948EBAE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71DED8-5187-0149-B4CB-D3263303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CE054B-5F07-1F4D-B110-8F31292C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EE1192-59B3-2740-AAC8-ED2A6A13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C8269D-0C4D-0C44-85D9-73CE3A16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AE4CD-978F-3747-A44B-8F830D31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88E8C8-AF44-4E48-BB73-D2B350DF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E833A9-ECE4-3348-A93B-860B4A07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E265C2-D66F-A040-B412-D79FE544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96098E-FB76-2D46-AB18-27034B23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2BB0BC-8427-9441-BBA8-DE60A265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FE9DA-1093-D74F-A1D7-3C591E48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239366-A5BF-1146-A5CA-DCA8CA29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5F5402-075F-2A41-AF98-C69E800A1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E20412-D8E8-CF45-8FEC-403316140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8E588F-4DC0-E74C-BC4C-AE75608C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3943A3B-A688-EB4D-8F1B-86A997E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F065870-CC74-784C-ABAD-D7EF1B3E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1A2C50-A308-8647-B09D-6077A72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B542E2-0985-E343-B6C5-E4CA02F9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5CFDF3-7C4C-5249-A3EB-63896501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4F3F8F-741A-E34F-850D-2F195600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D8D1B2-8DDF-4C41-BA02-B871919F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8E5437-7A2D-4049-8D46-C99BFC11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4AB6212-3C7B-FE43-A865-9D23AACC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2F1BA6-8EFB-CC48-95BC-BDF49002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BEE9C6-51F4-5E44-BEB5-EC53C02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203D3-1845-4143-A3CB-A5DA5A01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AFD250-2D48-0A4C-B5B1-385F7A68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453763-2E03-F94E-9099-6B4CECD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6A3FA2-C098-2748-BBAA-9193BA87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7C693E-3031-D84A-B845-DF0867B6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D4C7A-376C-BA42-B6C5-DDB87055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1334732-8C85-F644-8D1B-FD2FA4ED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F25E6D-D39C-DE44-90F2-1A1291AC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17904-B45E-7345-9830-78A014A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99C641-91A6-644A-B2B0-3E3D6B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3E3B58-48B4-1845-8C07-CE9E56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988DE6-7705-1243-9406-DBF2367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AB930D-585A-184D-A41C-F3A3762B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5955AF-036F-C349-BFB8-D148544EF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B9E1-FD34-E044-8C3E-791E8A92752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00FDD5-4BCE-E64C-871D-F5F0FBAE2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3D67D-1EF3-D24D-BF11-CBB8338DD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208E-6BDD-674A-9C83-4DD0E0EE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760D4EF-C7B9-454C-A70B-CC0D5C0D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4"/>
          <a:stretch/>
        </p:blipFill>
        <p:spPr>
          <a:xfrm>
            <a:off x="5895849" y="2452358"/>
            <a:ext cx="5895509" cy="401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957EE2-4FE1-3449-90A2-0A50F9FDE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75"/>
          <a:stretch/>
        </p:blipFill>
        <p:spPr>
          <a:xfrm>
            <a:off x="316127" y="2401429"/>
            <a:ext cx="5709117" cy="3987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60FD80-4E1F-1A41-9EC6-E902A930CEDB}"/>
              </a:ext>
            </a:extLst>
          </p:cNvPr>
          <p:cNvSpPr txBox="1"/>
          <p:nvPr/>
        </p:nvSpPr>
        <p:spPr>
          <a:xfrm>
            <a:off x="4324214" y="255336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21 – 800 GHz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E768A0C-C98D-084E-B610-6CB702AA4A9E}"/>
              </a:ext>
            </a:extLst>
          </p:cNvPr>
          <p:cNvSpPr txBox="1"/>
          <p:nvPr/>
        </p:nvSpPr>
        <p:spPr>
          <a:xfrm>
            <a:off x="10075159" y="257652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43 – 462 GHz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4466" y="118627"/>
            <a:ext cx="9110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Please make </a:t>
            </a:r>
            <a:r>
              <a:rPr lang="en-US" dirty="0"/>
              <a:t>fonts 5 times larger, </a:t>
            </a:r>
            <a:r>
              <a:rPr lang="en-US" dirty="0" smtClean="0"/>
              <a:t>for axes’ </a:t>
            </a:r>
            <a:r>
              <a:rPr lang="en-US" dirty="0"/>
              <a:t>numbers, </a:t>
            </a:r>
            <a:r>
              <a:rPr lang="en-US" dirty="0" smtClean="0"/>
              <a:t>for axes’ labels, and for legend</a:t>
            </a:r>
          </a:p>
          <a:p>
            <a:r>
              <a:rPr lang="en-US" dirty="0" smtClean="0"/>
              <a:t>2. lower vertical scale should start at 1e-6 (not 1e-8); </a:t>
            </a:r>
          </a:p>
          <a:p>
            <a:r>
              <a:rPr lang="en-US" dirty="0" smtClean="0"/>
              <a:t>3. upper vertical scale should end at 1e-2</a:t>
            </a:r>
          </a:p>
          <a:p>
            <a:r>
              <a:rPr lang="en-US" dirty="0" smtClean="0"/>
              <a:t>4. make dots, dash, solid bolder</a:t>
            </a:r>
          </a:p>
          <a:p>
            <a:r>
              <a:rPr lang="en-US" dirty="0" smtClean="0"/>
              <a:t>5. for legend: say ‘Lensing’ ‘Gravity Waves’ ‘CMB BB’; green = CMB input; red = Recovered CMB  </a:t>
            </a:r>
          </a:p>
          <a:p>
            <a:r>
              <a:rPr lang="en-US" dirty="0" smtClean="0"/>
              <a:t>6. Use only red (or only blue), not both</a:t>
            </a:r>
          </a:p>
          <a:p>
            <a:r>
              <a:rPr lang="en-US" dirty="0" smtClean="0"/>
              <a:t>7. Put frequency labels on top right, as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760D4EF-C7B9-454C-A70B-CC0D5C0D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" t="22284" r="1509"/>
          <a:stretch/>
        </p:blipFill>
        <p:spPr>
          <a:xfrm>
            <a:off x="6233698" y="1360583"/>
            <a:ext cx="5867582" cy="4147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957EE2-4FE1-3449-90A2-0A50F9FDE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75"/>
          <a:stretch/>
        </p:blipFill>
        <p:spPr>
          <a:xfrm>
            <a:off x="48605" y="1360583"/>
            <a:ext cx="5937760" cy="4147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60FD80-4E1F-1A41-9EC6-E902A930CEDB}"/>
              </a:ext>
            </a:extLst>
          </p:cNvPr>
          <p:cNvSpPr txBox="1"/>
          <p:nvPr/>
        </p:nvSpPr>
        <p:spPr>
          <a:xfrm>
            <a:off x="4220535" y="454889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21 – 800 GHz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E768A0C-C98D-084E-B610-6CB702AA4A9E}"/>
              </a:ext>
            </a:extLst>
          </p:cNvPr>
          <p:cNvSpPr txBox="1"/>
          <p:nvPr/>
        </p:nvSpPr>
        <p:spPr>
          <a:xfrm>
            <a:off x="10425076" y="452297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43 – 462 GHz</a:t>
            </a:r>
          </a:p>
        </p:txBody>
      </p:sp>
    </p:spTree>
    <p:extLst>
      <p:ext uri="{BB962C8B-B14F-4D97-AF65-F5344CB8AC3E}">
        <p14:creationId xmlns:p14="http://schemas.microsoft.com/office/powerpoint/2010/main" val="168516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127</Words>
  <Application>Microsoft Macintosh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Qi Wen</dc:creator>
  <cp:keywords/>
  <dc:description/>
  <cp:lastModifiedBy>Shaul Hanany</cp:lastModifiedBy>
  <cp:revision>5</cp:revision>
  <dcterms:created xsi:type="dcterms:W3CDTF">2018-10-31T19:05:21Z</dcterms:created>
  <dcterms:modified xsi:type="dcterms:W3CDTF">2018-10-31T21:53:05Z</dcterms:modified>
  <cp:category/>
</cp:coreProperties>
</file>