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18" y="2743200"/>
            <a:ext cx="535128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64466" y="118627"/>
            <a:ext cx="6006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Please remove the top banner. </a:t>
            </a:r>
          </a:p>
          <a:p>
            <a:r>
              <a:rPr lang="en-US" dirty="0" smtClean="0"/>
              <a:t>2. lower vertical scale should start at </a:t>
            </a:r>
            <a:r>
              <a:rPr lang="en-US" dirty="0"/>
              <a:t>5</a:t>
            </a:r>
            <a:r>
              <a:rPr lang="en-US" dirty="0" smtClean="0"/>
              <a:t>e-7 (not 1e-8); </a:t>
            </a:r>
          </a:p>
          <a:p>
            <a:r>
              <a:rPr lang="en-US" dirty="0" smtClean="0"/>
              <a:t>3. upper vertical scale should end at 3e-2</a:t>
            </a:r>
          </a:p>
          <a:p>
            <a:r>
              <a:rPr lang="en-US" dirty="0" smtClean="0"/>
              <a:t>4. remove cyan</a:t>
            </a:r>
          </a:p>
          <a:p>
            <a:r>
              <a:rPr lang="en-US" dirty="0" smtClean="0"/>
              <a:t>5. for legend: say ‘Model CMB’, ’CMB input’, ‘CMB recovered’</a:t>
            </a:r>
          </a:p>
          <a:p>
            <a:r>
              <a:rPr lang="en-US" dirty="0" smtClean="0"/>
              <a:t>6. Use only red (or only blue), not both</a:t>
            </a:r>
          </a:p>
          <a:p>
            <a:r>
              <a:rPr lang="en-US" dirty="0" smtClean="0"/>
              <a:t>7. Increase font size by x2 everywhere.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9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Shaul Hanany</cp:lastModifiedBy>
  <cp:revision>8</cp:revision>
  <dcterms:created xsi:type="dcterms:W3CDTF">2006-08-16T00:00:00Z</dcterms:created>
  <dcterms:modified xsi:type="dcterms:W3CDTF">2018-10-31T21:53:43Z</dcterms:modified>
</cp:coreProperties>
</file>