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A2D7-A8DC-4ADC-AF53-D6BC40B963E7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6018-92DE-4F8D-AD3B-C6F7A000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Q/U Pixel Layout for PICO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Shaul</a:t>
            </a:r>
            <a:r>
              <a:rPr lang="en-US" dirty="0" smtClean="0"/>
              <a:t> </a:t>
            </a:r>
            <a:r>
              <a:rPr lang="en-US" dirty="0" err="1" smtClean="0"/>
              <a:t>Hanany</a:t>
            </a:r>
            <a:r>
              <a:rPr lang="en-US" dirty="0" smtClean="0"/>
              <a:t>, Xin </a:t>
            </a:r>
            <a:r>
              <a:rPr lang="en-US" dirty="0" err="1" smtClean="0"/>
              <a:t>Zhi</a:t>
            </a:r>
            <a:r>
              <a:rPr lang="en-US" dirty="0" smtClean="0"/>
              <a:t> Tan,</a:t>
            </a:r>
          </a:p>
          <a:p>
            <a:r>
              <a:rPr lang="en-US" dirty="0" smtClean="0"/>
              <a:t>Qi Wen, Karl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9457" y="711200"/>
            <a:ext cx="3603934" cy="315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83058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Two layouts for Q and U pixels were considered for PICO.  Q pixels measure the horizontal and vertical </a:t>
            </a:r>
            <a:r>
              <a:rPr lang="en-US" sz="1600" dirty="0" smtClean="0"/>
              <a:t>components </a:t>
            </a:r>
            <a:r>
              <a:rPr lang="en-US" sz="1600" dirty="0" smtClean="0"/>
              <a:t>of the polarization while U pixels measure the </a:t>
            </a:r>
            <a:r>
              <a:rPr lang="en-US" sz="1600" dirty="0" smtClean="0"/>
              <a:t>components that are rotated by +</a:t>
            </a:r>
            <a:r>
              <a:rPr lang="en-US" sz="1600" dirty="0" smtClean="0"/>
              <a:t>- 45 degree </a:t>
            </a:r>
            <a:r>
              <a:rPr lang="en-US" sz="1600" dirty="0" smtClean="0"/>
              <a:t>relative to the Q. Both Q, and U orientations are relative to </a:t>
            </a:r>
            <a:r>
              <a:rPr lang="en-US" sz="1600" dirty="0" smtClean="0"/>
              <a:t>a focal plane-based reference frame.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32369" y="6310208"/>
            <a:ext cx="2133600" cy="365125"/>
          </a:xfrm>
        </p:spPr>
        <p:txBody>
          <a:bodyPr/>
          <a:lstStyle/>
          <a:p>
            <a:fld id="{8F6022AE-1706-4EAE-BE5F-A2AAE6A8C86E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Picture 2" descr="Z:\Documents\CMB-Probe\XZ_wafer_QU_sketch\Slid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1"/>
          <a:stretch/>
        </p:blipFill>
        <p:spPr bwMode="auto">
          <a:xfrm>
            <a:off x="986283" y="3966543"/>
            <a:ext cx="2684102" cy="29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40426" y="3800809"/>
            <a:ext cx="167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direction</a:t>
            </a:r>
            <a:endParaRPr lang="en-US" dirty="0"/>
          </a:p>
        </p:txBody>
      </p:sp>
      <p:pic>
        <p:nvPicPr>
          <p:cNvPr id="15" name="Picture 3" descr="Z:\Documents\CMB-Probe\XZ_wafer_QU_sketch\Slide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1"/>
          <a:stretch/>
        </p:blipFill>
        <p:spPr bwMode="auto">
          <a:xfrm flipH="1">
            <a:off x="5653063" y="994743"/>
            <a:ext cx="2237281" cy="29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Z:\Documents\CMB-Probe\XZ_wafer_QU_sketch\Slid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8"/>
          <a:stretch/>
        </p:blipFill>
        <p:spPr bwMode="auto">
          <a:xfrm>
            <a:off x="5605453" y="3966543"/>
            <a:ext cx="2391398" cy="29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737060" y="3662258"/>
            <a:ext cx="1444540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238375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504825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86200" y="2421255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21480" y="2421255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0" y="2421255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07280" y="2421255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86200" y="5383530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21480" y="5383530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0" y="5383530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07280" y="5383530"/>
            <a:ext cx="45720" cy="4572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76400" y="3657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side of focal plane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657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side of focal plane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2" idx="1"/>
          </p:cNvCxnSpPr>
          <p:nvPr/>
        </p:nvCxnSpPr>
        <p:spPr>
          <a:xfrm flipH="1">
            <a:off x="7000875" y="1547590"/>
            <a:ext cx="331787" cy="45266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334250" y="1701478"/>
            <a:ext cx="361950" cy="29877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32662" y="1393701"/>
            <a:ext cx="127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Close Q/U pair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35" idx="1"/>
          </p:cNvCxnSpPr>
          <p:nvPr/>
        </p:nvCxnSpPr>
        <p:spPr>
          <a:xfrm flipH="1">
            <a:off x="2357438" y="1488654"/>
            <a:ext cx="2101892" cy="21155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3"/>
          </p:cNvCxnSpPr>
          <p:nvPr/>
        </p:nvCxnSpPr>
        <p:spPr>
          <a:xfrm>
            <a:off x="5571850" y="1488654"/>
            <a:ext cx="1186138" cy="20203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59330" y="1334765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Far Q/U pair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8" idx="1"/>
          </p:cNvCxnSpPr>
          <p:nvPr/>
        </p:nvCxnSpPr>
        <p:spPr>
          <a:xfrm flipH="1">
            <a:off x="2800350" y="4725889"/>
            <a:ext cx="1040130" cy="1756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3"/>
          </p:cNvCxnSpPr>
          <p:nvPr/>
        </p:nvCxnSpPr>
        <p:spPr>
          <a:xfrm flipV="1">
            <a:off x="4953000" y="4710113"/>
            <a:ext cx="1438275" cy="1577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40480" y="4572000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Far Q/U pair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41" idx="1"/>
          </p:cNvCxnSpPr>
          <p:nvPr/>
        </p:nvCxnSpPr>
        <p:spPr>
          <a:xfrm flipH="1">
            <a:off x="7024688" y="4386202"/>
            <a:ext cx="314324" cy="29533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234238" y="4543395"/>
            <a:ext cx="538163" cy="16671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9012" y="423231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Close Q/U pair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0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kyoung\CMB-Probe\CMB-Probe_Docs\images\focalplane_no_strehl_201805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527816"/>
            <a:ext cx="7270900" cy="43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586730" y="4546483"/>
            <a:ext cx="1444540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6730" y="4685034"/>
            <a:ext cx="175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direction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048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both cases, Q and U are measured by pixels that are in close </a:t>
            </a:r>
            <a:r>
              <a:rPr lang="en-US" sz="1600" dirty="0" smtClean="0"/>
              <a:t>physical proximity in the focal plane in a direction along the scan. This ensures that a given sky pixel is observed by Q, U pixels that have similar beam patterns and similar focal plane thermal environment.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We determined there was no strong systematic argument for either pixel </a:t>
            </a:r>
            <a:r>
              <a:rPr lang="en-US" sz="1600" dirty="0" smtClean="0"/>
              <a:t>layout. Case </a:t>
            </a:r>
            <a:r>
              <a:rPr lang="en-US" sz="1600" dirty="0" smtClean="0"/>
              <a:t>1 was chosen as </a:t>
            </a:r>
            <a:r>
              <a:rPr lang="en-US" sz="1600" dirty="0" smtClean="0"/>
              <a:t>baseline because it </a:t>
            </a:r>
            <a:r>
              <a:rPr lang="en-US" sz="1600" dirty="0" smtClean="0"/>
              <a:t>gave </a:t>
            </a:r>
            <a:r>
              <a:rPr lang="en-US" sz="1600" dirty="0" smtClean="0"/>
              <a:t>a somewhat better packing of the wafers on the</a:t>
            </a:r>
            <a:r>
              <a:rPr lang="en-US" sz="1600" dirty="0" smtClean="0"/>
              <a:t> </a:t>
            </a:r>
            <a:r>
              <a:rPr lang="en-US" sz="1600" dirty="0" smtClean="0"/>
              <a:t>focal </a:t>
            </a:r>
            <a:r>
              <a:rPr lang="en-US" sz="1600" dirty="0" smtClean="0"/>
              <a:t>plane, thus giving a slightly higher (~5%) detector count. </a:t>
            </a:r>
            <a:endParaRPr lang="en-US" sz="1600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32369" y="6310208"/>
            <a:ext cx="2133600" cy="365125"/>
          </a:xfrm>
        </p:spPr>
        <p:txBody>
          <a:bodyPr/>
          <a:lstStyle/>
          <a:p>
            <a:fld id="{8F6022AE-1706-4EAE-BE5F-A2AAE6A8C86E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57544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PICO focal plane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223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Q/U Pixel Layout for PICO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Q/U Pixel Layout for PICO</dc:title>
  <dc:creator>Karl</dc:creator>
  <cp:lastModifiedBy>Shaul Hanany</cp:lastModifiedBy>
  <cp:revision>6</cp:revision>
  <dcterms:created xsi:type="dcterms:W3CDTF">2019-02-12T20:26:15Z</dcterms:created>
  <dcterms:modified xsi:type="dcterms:W3CDTF">2019-02-12T22:03:53Z</dcterms:modified>
</cp:coreProperties>
</file>