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509125" cy="6950075"/>
  <p:notesSz cx="6858000" cy="9144000"/>
  <p:defaultTextStyle>
    <a:defPPr>
      <a:defRPr lang="en-US"/>
    </a:defPPr>
    <a:lvl1pPr marL="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23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046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069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092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115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29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>
        <p:scale>
          <a:sx n="130" d="100"/>
          <a:sy n="130" d="100"/>
        </p:scale>
        <p:origin x="688" y="208"/>
      </p:cViewPr>
      <p:guideLst>
        <p:guide orient="horz" pos="2189"/>
        <p:guide pos="2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2159029"/>
            <a:ext cx="8082756" cy="14897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9" y="3938376"/>
            <a:ext cx="6656388" cy="17761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116" y="278326"/>
            <a:ext cx="2139553" cy="5930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456" y="278326"/>
            <a:ext cx="6260174" cy="5930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55" y="4466067"/>
            <a:ext cx="8082756" cy="1380362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55" y="2945739"/>
            <a:ext cx="8082756" cy="152032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456" y="1621685"/>
            <a:ext cx="4199864" cy="458672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805" y="1621685"/>
            <a:ext cx="4199864" cy="458672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555724"/>
            <a:ext cx="4201515" cy="64835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" y="2204075"/>
            <a:ext cx="4201515" cy="40043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504" y="1555724"/>
            <a:ext cx="4203165" cy="64835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504" y="2204075"/>
            <a:ext cx="4203165" cy="40043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7" y="276716"/>
            <a:ext cx="3128437" cy="117765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04" y="276717"/>
            <a:ext cx="5315865" cy="593169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57" y="1454368"/>
            <a:ext cx="3128437" cy="4754045"/>
          </a:xfrm>
        </p:spPr>
        <p:txBody>
          <a:bodyPr/>
          <a:lstStyle>
            <a:lvl1pPr marL="0" indent="0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55" y="4865052"/>
            <a:ext cx="5705475" cy="5743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3855" y="621002"/>
            <a:ext cx="5705475" cy="4170045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855" y="5439399"/>
            <a:ext cx="5705475" cy="815668"/>
          </a:xfrm>
        </p:spPr>
        <p:txBody>
          <a:bodyPr/>
          <a:lstStyle>
            <a:lvl1pPr marL="0" indent="0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56" y="278325"/>
            <a:ext cx="8558213" cy="1158346"/>
          </a:xfrm>
          <a:prstGeom prst="rect">
            <a:avLst/>
          </a:prstGeom>
        </p:spPr>
        <p:txBody>
          <a:bodyPr vert="horz" lIns="94046" tIns="47023" rIns="94046" bIns="4702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621685"/>
            <a:ext cx="8558213" cy="4586728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456" y="6441690"/>
            <a:ext cx="2218796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34F7-F5CD-427C-B85F-C3A991DE7E1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8951" y="6441690"/>
            <a:ext cx="3011223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4873" y="6441690"/>
            <a:ext cx="2218796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046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673" indent="-352673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4124" indent="-293894" algn="l" defTabSz="94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57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0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03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E34ED88-2F29-5C4A-8401-A5B7542BBB84}"/>
              </a:ext>
            </a:extLst>
          </p:cNvPr>
          <p:cNvSpPr/>
          <p:nvPr/>
        </p:nvSpPr>
        <p:spPr>
          <a:xfrm>
            <a:off x="642200" y="5030452"/>
            <a:ext cx="8383217" cy="13975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Spun Module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26887C-2B1F-534A-9595-8146A6BFEF51}"/>
              </a:ext>
            </a:extLst>
          </p:cNvPr>
          <p:cNvSpPr/>
          <p:nvPr/>
        </p:nvSpPr>
        <p:spPr>
          <a:xfrm>
            <a:off x="1967165" y="1471293"/>
            <a:ext cx="5865878" cy="2985346"/>
          </a:xfrm>
          <a:prstGeom prst="rect">
            <a:avLst/>
          </a:prstGeom>
          <a:solidFill>
            <a:schemeClr val="bg2">
              <a:lumMod val="75000"/>
            </a:scheme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Telescope Box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719A5A-3253-9D4D-B2CF-32CD84CEF205}"/>
              </a:ext>
            </a:extLst>
          </p:cNvPr>
          <p:cNvSpPr/>
          <p:nvPr/>
        </p:nvSpPr>
        <p:spPr>
          <a:xfrm>
            <a:off x="672123" y="2299812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2404A3-DBC3-144F-BD5D-CE7DEA00A220}"/>
              </a:ext>
            </a:extLst>
          </p:cNvPr>
          <p:cNvSpPr/>
          <p:nvPr/>
        </p:nvSpPr>
        <p:spPr>
          <a:xfrm>
            <a:off x="8007693" y="2299811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0AD21C-71E3-F642-A48D-C334EC0B1863}"/>
              </a:ext>
            </a:extLst>
          </p:cNvPr>
          <p:cNvSpPr/>
          <p:nvPr/>
        </p:nvSpPr>
        <p:spPr>
          <a:xfrm rot="17681335">
            <a:off x="629904" y="953357"/>
            <a:ext cx="2181375" cy="287363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Reflector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A5C52C-5A08-F148-935A-F9E796346515}"/>
              </a:ext>
            </a:extLst>
          </p:cNvPr>
          <p:cNvSpPr/>
          <p:nvPr/>
        </p:nvSpPr>
        <p:spPr>
          <a:xfrm rot="261970">
            <a:off x="3067163" y="3432312"/>
            <a:ext cx="1294486" cy="291845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Secondary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CB957B-8DEA-1A4E-972C-A5805B9C22B1}"/>
              </a:ext>
            </a:extLst>
          </p:cNvPr>
          <p:cNvGrpSpPr/>
          <p:nvPr/>
        </p:nvGrpSpPr>
        <p:grpSpPr>
          <a:xfrm rot="3269915">
            <a:off x="4148577" y="2257164"/>
            <a:ext cx="2019910" cy="1036869"/>
            <a:chOff x="5437021" y="2056061"/>
            <a:chExt cx="2019910" cy="103686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ECADDBC-80A9-B042-B0CD-BBD7DF4A58D1}"/>
                </a:ext>
              </a:extLst>
            </p:cNvPr>
            <p:cNvSpPr/>
            <p:nvPr/>
          </p:nvSpPr>
          <p:spPr>
            <a:xfrm>
              <a:off x="5533033" y="2168787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Focal Plane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CD55E0-74BE-1A41-B122-A0F3FA2CEF0E}"/>
                </a:ext>
              </a:extLst>
            </p:cNvPr>
            <p:cNvSpPr/>
            <p:nvPr/>
          </p:nvSpPr>
          <p:spPr>
            <a:xfrm>
              <a:off x="5533034" y="2558931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59C87F-5282-B34D-B22C-73DB21BDC6A4}"/>
                </a:ext>
              </a:extLst>
            </p:cNvPr>
            <p:cNvSpPr/>
            <p:nvPr/>
          </p:nvSpPr>
          <p:spPr>
            <a:xfrm>
              <a:off x="5437021" y="2056061"/>
              <a:ext cx="2019910" cy="1036869"/>
            </a:xfrm>
            <a:prstGeom prst="rect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 anchorCtr="1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46952-19B6-484B-9EF1-62E137E03645}"/>
              </a:ext>
            </a:extLst>
          </p:cNvPr>
          <p:cNvSpPr/>
          <p:nvPr/>
        </p:nvSpPr>
        <p:spPr>
          <a:xfrm>
            <a:off x="6415344" y="2057280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 Cold Heads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DF541D-29B0-E746-9928-FF2AD23A375C}"/>
              </a:ext>
            </a:extLst>
          </p:cNvPr>
          <p:cNvSpPr/>
          <p:nvPr/>
        </p:nvSpPr>
        <p:spPr>
          <a:xfrm>
            <a:off x="6415344" y="3068865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J-T Cold Heads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E4D15-9589-4C42-B6D8-14DC5A62D2E7}"/>
              </a:ext>
            </a:extLst>
          </p:cNvPr>
          <p:cNvSpPr/>
          <p:nvPr/>
        </p:nvSpPr>
        <p:spPr>
          <a:xfrm>
            <a:off x="886783" y="5488750"/>
            <a:ext cx="1845650" cy="59141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 Readout Electronics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53F098-83B5-BA4B-B909-7D0D84221A7D}"/>
              </a:ext>
            </a:extLst>
          </p:cNvPr>
          <p:cNvSpPr/>
          <p:nvPr/>
        </p:nvSpPr>
        <p:spPr>
          <a:xfrm>
            <a:off x="3012848" y="5500201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281A0D-04C7-0D44-9D91-65319090D3CC}"/>
              </a:ext>
            </a:extLst>
          </p:cNvPr>
          <p:cNvSpPr/>
          <p:nvPr/>
        </p:nvSpPr>
        <p:spPr>
          <a:xfrm>
            <a:off x="5056414" y="5498780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Compressor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BC572-655B-6E40-96E5-D533E0D98171}"/>
              </a:ext>
            </a:extLst>
          </p:cNvPr>
          <p:cNvSpPr/>
          <p:nvPr/>
        </p:nvSpPr>
        <p:spPr>
          <a:xfrm>
            <a:off x="7099981" y="5488753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Electronics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04DDFF-11ED-2643-9845-216E0567BD30}"/>
              </a:ext>
            </a:extLst>
          </p:cNvPr>
          <p:cNvSpPr/>
          <p:nvPr/>
        </p:nvSpPr>
        <p:spPr>
          <a:xfrm>
            <a:off x="56984" y="4599257"/>
            <a:ext cx="9421978" cy="29184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V-grooves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3C5A34-6B37-604F-BB07-E253D3C45347}"/>
              </a:ext>
            </a:extLst>
          </p:cNvPr>
          <p:cNvSpPr/>
          <p:nvPr/>
        </p:nvSpPr>
        <p:spPr>
          <a:xfrm>
            <a:off x="642200" y="6567390"/>
            <a:ext cx="8383217" cy="29184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Despun Module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EA61550-55D6-2E45-B430-5066BF0A5F95}"/>
              </a:ext>
            </a:extLst>
          </p:cNvPr>
          <p:cNvSpPr/>
          <p:nvPr/>
        </p:nvSpPr>
        <p:spPr>
          <a:xfrm>
            <a:off x="2075981" y="1585813"/>
            <a:ext cx="5640020" cy="251163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2AD9E8-AA9B-204F-B973-9AD63D324FB6}"/>
              </a:ext>
            </a:extLst>
          </p:cNvPr>
          <p:cNvSpPr/>
          <p:nvPr/>
        </p:nvSpPr>
        <p:spPr>
          <a:xfrm rot="20231048">
            <a:off x="1831782" y="1220457"/>
            <a:ext cx="1505086" cy="8329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FEBB43-3329-0746-B65A-AADD0AE32E6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8524" y="2882239"/>
            <a:ext cx="5037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4175E1B-B1FD-1A49-ACAF-CFBB2DDB0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32318" y="2882239"/>
            <a:ext cx="3478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343321-7A06-204C-AB0B-20C7EA3CDDFB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8066900" y="2882237"/>
            <a:ext cx="500989" cy="2148214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5813D9-971B-DD46-94B2-6BE4D067B690}"/>
              </a:ext>
            </a:extLst>
          </p:cNvPr>
          <p:cNvCxnSpPr>
            <a:cxnSpLocks/>
          </p:cNvCxnSpPr>
          <p:nvPr/>
        </p:nvCxnSpPr>
        <p:spPr>
          <a:xfrm>
            <a:off x="8567889" y="2882239"/>
            <a:ext cx="358228" cy="215371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0AFE340-19FD-924F-9754-05B73D6A6D41}"/>
              </a:ext>
            </a:extLst>
          </p:cNvPr>
          <p:cNvSpPr txBox="1"/>
          <p:nvPr/>
        </p:nvSpPr>
        <p:spPr>
          <a:xfrm>
            <a:off x="4672123" y="216851"/>
            <a:ext cx="1065126" cy="923324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Photons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Power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EAEB46E-3293-D744-A9AC-08CA552937EE}"/>
              </a:ext>
            </a:extLst>
          </p:cNvPr>
          <p:cNvCxnSpPr>
            <a:cxnSpLocks/>
          </p:cNvCxnSpPr>
          <p:nvPr/>
        </p:nvCxnSpPr>
        <p:spPr>
          <a:xfrm flipH="1">
            <a:off x="8524415" y="703162"/>
            <a:ext cx="828969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6EA4931-AB94-7543-BDD2-7E04E005A06C}"/>
              </a:ext>
            </a:extLst>
          </p:cNvPr>
          <p:cNvCxnSpPr>
            <a:cxnSpLocks/>
          </p:cNvCxnSpPr>
          <p:nvPr/>
        </p:nvCxnSpPr>
        <p:spPr>
          <a:xfrm flipH="1">
            <a:off x="5737249" y="421055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67923F-C8D7-4046-BE44-1B202FCD0B8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851139" y="1157054"/>
            <a:ext cx="1874378" cy="2275682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4E09E1-C374-8947-AE80-F5767FEE4DD4}"/>
              </a:ext>
            </a:extLst>
          </p:cNvPr>
          <p:cNvSpPr/>
          <p:nvPr/>
        </p:nvSpPr>
        <p:spPr>
          <a:xfrm rot="20234725">
            <a:off x="1942520" y="1752410"/>
            <a:ext cx="1512330" cy="291845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Aperture Stop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0FC1448-983B-5247-AA19-B4F256D8D719}"/>
              </a:ext>
            </a:extLst>
          </p:cNvPr>
          <p:cNvCxnSpPr>
            <a:cxnSpLocks/>
            <a:stCxn id="80" idx="2"/>
          </p:cNvCxnSpPr>
          <p:nvPr/>
        </p:nvCxnSpPr>
        <p:spPr>
          <a:xfrm flipV="1">
            <a:off x="1851139" y="547568"/>
            <a:ext cx="2298830" cy="609485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round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275C7A-BCD0-CF49-94B4-71C02A4BEFC3}"/>
              </a:ext>
            </a:extLst>
          </p:cNvPr>
          <p:cNvCxnSpPr>
            <a:cxnSpLocks/>
          </p:cNvCxnSpPr>
          <p:nvPr/>
        </p:nvCxnSpPr>
        <p:spPr>
          <a:xfrm flipH="1">
            <a:off x="5737249" y="697815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991B5E-63E3-A849-A861-9F9D61E4EE83}"/>
              </a:ext>
            </a:extLst>
          </p:cNvPr>
          <p:cNvCxnSpPr>
            <a:cxnSpLocks/>
          </p:cNvCxnSpPr>
          <p:nvPr/>
        </p:nvCxnSpPr>
        <p:spPr>
          <a:xfrm flipV="1">
            <a:off x="5872563" y="3376444"/>
            <a:ext cx="0" cy="1781527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23AE2F-FBC2-8E43-8A83-66DC0998F418}"/>
              </a:ext>
            </a:extLst>
          </p:cNvPr>
          <p:cNvCxnSpPr>
            <a:cxnSpLocks/>
          </p:cNvCxnSpPr>
          <p:nvPr/>
        </p:nvCxnSpPr>
        <p:spPr>
          <a:xfrm>
            <a:off x="1807042" y="5132664"/>
            <a:ext cx="4070285" cy="1172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726E31-2139-154E-8BB5-F20824B1A333}"/>
              </a:ext>
            </a:extLst>
          </p:cNvPr>
          <p:cNvCxnSpPr>
            <a:cxnSpLocks/>
          </p:cNvCxnSpPr>
          <p:nvPr/>
        </p:nvCxnSpPr>
        <p:spPr>
          <a:xfrm>
            <a:off x="1793814" y="5123873"/>
            <a:ext cx="0" cy="37490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1CAA18-96E5-CB40-9ABC-714943646B70}"/>
              </a:ext>
            </a:extLst>
          </p:cNvPr>
          <p:cNvCxnSpPr>
            <a:cxnSpLocks/>
          </p:cNvCxnSpPr>
          <p:nvPr/>
        </p:nvCxnSpPr>
        <p:spPr>
          <a:xfrm>
            <a:off x="1766039" y="6080169"/>
            <a:ext cx="14547" cy="472591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D679FD-5FFD-B94A-AED0-48B8AE1B681F}"/>
              </a:ext>
            </a:extLst>
          </p:cNvPr>
          <p:cNvCxnSpPr>
            <a:cxnSpLocks/>
          </p:cNvCxnSpPr>
          <p:nvPr/>
        </p:nvCxnSpPr>
        <p:spPr>
          <a:xfrm flipH="1">
            <a:off x="5737249" y="970144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8F534AB-1429-334C-959C-3E70CD52FB04}"/>
              </a:ext>
            </a:extLst>
          </p:cNvPr>
          <p:cNvCxnSpPr>
            <a:cxnSpLocks/>
          </p:cNvCxnSpPr>
          <p:nvPr/>
        </p:nvCxnSpPr>
        <p:spPr>
          <a:xfrm flipV="1">
            <a:off x="5949169" y="3307932"/>
            <a:ext cx="0" cy="1918283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199ADA4-F641-F34F-A59F-D7BDB1CA083B}"/>
              </a:ext>
            </a:extLst>
          </p:cNvPr>
          <p:cNvCxnSpPr>
            <a:cxnSpLocks/>
          </p:cNvCxnSpPr>
          <p:nvPr/>
        </p:nvCxnSpPr>
        <p:spPr>
          <a:xfrm>
            <a:off x="1847886" y="5205430"/>
            <a:ext cx="4101283" cy="652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42FCC8F-EF9B-BB44-AE0E-3B927948492D}"/>
              </a:ext>
            </a:extLst>
          </p:cNvPr>
          <p:cNvCxnSpPr>
            <a:cxnSpLocks/>
          </p:cNvCxnSpPr>
          <p:nvPr/>
        </p:nvCxnSpPr>
        <p:spPr>
          <a:xfrm>
            <a:off x="1847884" y="5197325"/>
            <a:ext cx="0" cy="30145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A7DC867-93C7-B842-A97F-787BCCE68CEA}"/>
              </a:ext>
            </a:extLst>
          </p:cNvPr>
          <p:cNvCxnSpPr>
            <a:cxnSpLocks/>
          </p:cNvCxnSpPr>
          <p:nvPr/>
        </p:nvCxnSpPr>
        <p:spPr>
          <a:xfrm flipV="1">
            <a:off x="1853948" y="6063947"/>
            <a:ext cx="1" cy="48881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C92157-BCEA-B44D-9987-E201474A4C41}"/>
              </a:ext>
            </a:extLst>
          </p:cNvPr>
          <p:cNvCxnSpPr>
            <a:cxnSpLocks/>
          </p:cNvCxnSpPr>
          <p:nvPr/>
        </p:nvCxnSpPr>
        <p:spPr>
          <a:xfrm flipH="1">
            <a:off x="6296866" y="2495162"/>
            <a:ext cx="108005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C8EBF2C-9C8E-504F-834E-2A6410CFA94E}"/>
              </a:ext>
            </a:extLst>
          </p:cNvPr>
          <p:cNvCxnSpPr>
            <a:cxnSpLocks/>
          </p:cNvCxnSpPr>
          <p:nvPr/>
        </p:nvCxnSpPr>
        <p:spPr>
          <a:xfrm flipV="1">
            <a:off x="6296865" y="2482335"/>
            <a:ext cx="0" cy="2824227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63D20A-2AB9-F046-BFAA-F0D6172A7B41}"/>
              </a:ext>
            </a:extLst>
          </p:cNvPr>
          <p:cNvCxnSpPr>
            <a:cxnSpLocks/>
          </p:cNvCxnSpPr>
          <p:nvPr/>
        </p:nvCxnSpPr>
        <p:spPr>
          <a:xfrm>
            <a:off x="3705026" y="5283268"/>
            <a:ext cx="2594122" cy="1140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CC1EEC9-CFD2-8343-BB55-BE483C111FEB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713963" y="5272016"/>
            <a:ext cx="0" cy="22818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37EB13-DF5C-0643-A0B1-2962374B4F59}"/>
              </a:ext>
            </a:extLst>
          </p:cNvPr>
          <p:cNvCxnSpPr>
            <a:cxnSpLocks/>
          </p:cNvCxnSpPr>
          <p:nvPr/>
        </p:nvCxnSpPr>
        <p:spPr>
          <a:xfrm>
            <a:off x="3573755" y="6080169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42743E-C07C-084E-8F9B-7C2569C9D4B9}"/>
              </a:ext>
            </a:extLst>
          </p:cNvPr>
          <p:cNvCxnSpPr>
            <a:cxnSpLocks/>
          </p:cNvCxnSpPr>
          <p:nvPr/>
        </p:nvCxnSpPr>
        <p:spPr>
          <a:xfrm>
            <a:off x="7819967" y="6080169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A1CC23-6908-9B4E-9945-3688381C263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473599" y="5776348"/>
            <a:ext cx="626382" cy="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4E6B6D-129A-2D46-9BCE-92E794022010}"/>
              </a:ext>
            </a:extLst>
          </p:cNvPr>
          <p:cNvCxnSpPr>
            <a:cxnSpLocks/>
          </p:cNvCxnSpPr>
          <p:nvPr/>
        </p:nvCxnSpPr>
        <p:spPr>
          <a:xfrm flipH="1">
            <a:off x="8523126" y="421248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426358" y="2293932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91C36B-D79C-7F44-A05E-11D806A4DD36}"/>
              </a:ext>
            </a:extLst>
          </p:cNvPr>
          <p:cNvCxnSpPr>
            <a:cxnSpLocks/>
          </p:cNvCxnSpPr>
          <p:nvPr/>
        </p:nvCxnSpPr>
        <p:spPr>
          <a:xfrm flipV="1">
            <a:off x="5109290" y="1479218"/>
            <a:ext cx="580414" cy="50744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924469-665B-A244-9E17-4F239E954503}"/>
              </a:ext>
            </a:extLst>
          </p:cNvPr>
          <p:cNvCxnSpPr>
            <a:cxnSpLocks/>
          </p:cNvCxnSpPr>
          <p:nvPr/>
        </p:nvCxnSpPr>
        <p:spPr>
          <a:xfrm flipV="1">
            <a:off x="3616397" y="3726365"/>
            <a:ext cx="102390" cy="738379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4FAA58-199D-0146-8999-7BD747133121}"/>
              </a:ext>
            </a:extLst>
          </p:cNvPr>
          <p:cNvCxnSpPr>
            <a:cxnSpLocks/>
          </p:cNvCxnSpPr>
          <p:nvPr/>
        </p:nvCxnSpPr>
        <p:spPr>
          <a:xfrm flipH="1">
            <a:off x="7274030" y="2393227"/>
            <a:ext cx="535902" cy="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9C6F551-AFA7-194E-87FC-CA6BCF8A2D79}"/>
              </a:ext>
            </a:extLst>
          </p:cNvPr>
          <p:cNvCxnSpPr>
            <a:cxnSpLocks/>
          </p:cNvCxnSpPr>
          <p:nvPr/>
        </p:nvCxnSpPr>
        <p:spPr>
          <a:xfrm flipV="1">
            <a:off x="6836578" y="3890319"/>
            <a:ext cx="0" cy="58095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DE041B-6C6A-4147-9C67-C5078E3976A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7833043" y="2591025"/>
            <a:ext cx="174651" cy="632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4401DEF-E40B-214F-87EB-C96E5242BD07}"/>
              </a:ext>
            </a:extLst>
          </p:cNvPr>
          <p:cNvCxnSpPr>
            <a:cxnSpLocks/>
          </p:cNvCxnSpPr>
          <p:nvPr/>
        </p:nvCxnSpPr>
        <p:spPr>
          <a:xfrm flipH="1">
            <a:off x="1792514" y="2591656"/>
            <a:ext cx="174651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B87E43-74F7-9C40-8DBC-51CB2BBD244B}"/>
              </a:ext>
            </a:extLst>
          </p:cNvPr>
          <p:cNvCxnSpPr>
            <a:cxnSpLocks/>
          </p:cNvCxnSpPr>
          <p:nvPr/>
        </p:nvCxnSpPr>
        <p:spPr>
          <a:xfrm flipV="1">
            <a:off x="1124443" y="2010196"/>
            <a:ext cx="0" cy="28373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E03EF7-9D06-3840-8543-94435276E96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838255" y="2882238"/>
            <a:ext cx="0" cy="186628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H="1">
            <a:off x="7274029" y="3481344"/>
            <a:ext cx="441972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BE0BB-B8B3-B742-95BC-23ABC7652121}"/>
              </a:ext>
            </a:extLst>
          </p:cNvPr>
          <p:cNvCxnSpPr>
            <a:cxnSpLocks/>
          </p:cNvCxnSpPr>
          <p:nvPr/>
        </p:nvCxnSpPr>
        <p:spPr>
          <a:xfrm flipV="1">
            <a:off x="6995043" y="3902102"/>
            <a:ext cx="0" cy="1484005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C6924A2-464C-4543-8176-C3BABE699A44}"/>
              </a:ext>
            </a:extLst>
          </p:cNvPr>
          <p:cNvCxnSpPr>
            <a:cxnSpLocks/>
          </p:cNvCxnSpPr>
          <p:nvPr/>
        </p:nvCxnSpPr>
        <p:spPr>
          <a:xfrm>
            <a:off x="5761468" y="5366715"/>
            <a:ext cx="1235448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EEE66E-7896-5A42-904D-D68735A32C3B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757530" y="5348051"/>
            <a:ext cx="0" cy="150728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466AEDA-FEBD-6248-9A7F-A66C6CB7FCE8}"/>
              </a:ext>
            </a:extLst>
          </p:cNvPr>
          <p:cNvSpPr/>
          <p:nvPr/>
        </p:nvSpPr>
        <p:spPr>
          <a:xfrm rot="3316525">
            <a:off x="3907828" y="3040314"/>
            <a:ext cx="1674479" cy="81227"/>
          </a:xfrm>
          <a:prstGeom prst="rect">
            <a:avLst/>
          </a:prstGeom>
          <a:solidFill>
            <a:sysClr val="window" lastClr="FFFFFF">
              <a:alpha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BBA751-1983-474B-9183-0A9E79B8BB76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725516" y="2469759"/>
            <a:ext cx="1383772" cy="962977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3965326" y="4017188"/>
            <a:ext cx="2614284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3965324" y="3760649"/>
            <a:ext cx="3" cy="256541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6591547" y="3889534"/>
            <a:ext cx="3" cy="144811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2" name="Rectangle 141"/>
          <p:cNvSpPr/>
          <p:nvPr/>
        </p:nvSpPr>
        <p:spPr>
          <a:xfrm>
            <a:off x="2059340" y="3772728"/>
            <a:ext cx="1483082" cy="369326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Thermal Liner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433239" y="2446332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4" name="TextBox 143"/>
          <p:cNvSpPr txBox="1"/>
          <p:nvPr/>
        </p:nvSpPr>
        <p:spPr>
          <a:xfrm rot="19528294">
            <a:off x="3963040" y="1733320"/>
            <a:ext cx="869453" cy="369326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 K Box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908605" y="224406"/>
            <a:ext cx="1682867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Active Cooling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6809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E34ED88-2F29-5C4A-8401-A5B7542BBB84}"/>
              </a:ext>
            </a:extLst>
          </p:cNvPr>
          <p:cNvSpPr/>
          <p:nvPr/>
        </p:nvSpPr>
        <p:spPr>
          <a:xfrm>
            <a:off x="615378" y="5030452"/>
            <a:ext cx="8383217" cy="13975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Spun Module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26887C-2B1F-534A-9595-8146A6BFEF51}"/>
              </a:ext>
            </a:extLst>
          </p:cNvPr>
          <p:cNvSpPr/>
          <p:nvPr/>
        </p:nvSpPr>
        <p:spPr>
          <a:xfrm>
            <a:off x="1940343" y="1471293"/>
            <a:ext cx="5865878" cy="2985346"/>
          </a:xfrm>
          <a:prstGeom prst="rect">
            <a:avLst/>
          </a:prstGeom>
          <a:solidFill>
            <a:schemeClr val="bg2">
              <a:lumMod val="75000"/>
            </a:scheme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Telescope Box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719A5A-3253-9D4D-B2CF-32CD84CEF205}"/>
              </a:ext>
            </a:extLst>
          </p:cNvPr>
          <p:cNvSpPr/>
          <p:nvPr/>
        </p:nvSpPr>
        <p:spPr>
          <a:xfrm>
            <a:off x="645301" y="2299812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2404A3-DBC3-144F-BD5D-CE7DEA00A220}"/>
              </a:ext>
            </a:extLst>
          </p:cNvPr>
          <p:cNvSpPr/>
          <p:nvPr/>
        </p:nvSpPr>
        <p:spPr>
          <a:xfrm>
            <a:off x="7980871" y="2299811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0AD21C-71E3-F642-A48D-C334EC0B1863}"/>
              </a:ext>
            </a:extLst>
          </p:cNvPr>
          <p:cNvSpPr/>
          <p:nvPr/>
        </p:nvSpPr>
        <p:spPr>
          <a:xfrm rot="17681335">
            <a:off x="603082" y="953357"/>
            <a:ext cx="2181375" cy="287363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Reflector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A5C52C-5A08-F148-935A-F9E796346515}"/>
              </a:ext>
            </a:extLst>
          </p:cNvPr>
          <p:cNvSpPr/>
          <p:nvPr/>
        </p:nvSpPr>
        <p:spPr>
          <a:xfrm rot="261970">
            <a:off x="3040341" y="3432312"/>
            <a:ext cx="1294486" cy="291845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Secondary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CB957B-8DEA-1A4E-972C-A5805B9C22B1}"/>
              </a:ext>
            </a:extLst>
          </p:cNvPr>
          <p:cNvGrpSpPr/>
          <p:nvPr/>
        </p:nvGrpSpPr>
        <p:grpSpPr>
          <a:xfrm rot="3269915">
            <a:off x="4121755" y="2257164"/>
            <a:ext cx="2019910" cy="1036869"/>
            <a:chOff x="5437021" y="2056061"/>
            <a:chExt cx="2019910" cy="103686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ECADDBC-80A9-B042-B0CD-BBD7DF4A58D1}"/>
                </a:ext>
              </a:extLst>
            </p:cNvPr>
            <p:cNvSpPr/>
            <p:nvPr/>
          </p:nvSpPr>
          <p:spPr>
            <a:xfrm>
              <a:off x="5533033" y="2168787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Focal Plane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CD55E0-74BE-1A41-B122-A0F3FA2CEF0E}"/>
                </a:ext>
              </a:extLst>
            </p:cNvPr>
            <p:cNvSpPr/>
            <p:nvPr/>
          </p:nvSpPr>
          <p:spPr>
            <a:xfrm>
              <a:off x="5533034" y="2558931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59C87F-5282-B34D-B22C-73DB21BDC6A4}"/>
                </a:ext>
              </a:extLst>
            </p:cNvPr>
            <p:cNvSpPr/>
            <p:nvPr/>
          </p:nvSpPr>
          <p:spPr>
            <a:xfrm>
              <a:off x="5437021" y="2056061"/>
              <a:ext cx="2019910" cy="1036869"/>
            </a:xfrm>
            <a:prstGeom prst="rect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 anchorCtr="1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46952-19B6-484B-9EF1-62E137E03645}"/>
              </a:ext>
            </a:extLst>
          </p:cNvPr>
          <p:cNvSpPr/>
          <p:nvPr/>
        </p:nvSpPr>
        <p:spPr>
          <a:xfrm>
            <a:off x="6388522" y="2057280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 Cold Heads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DF541D-29B0-E746-9928-FF2AD23A375C}"/>
              </a:ext>
            </a:extLst>
          </p:cNvPr>
          <p:cNvSpPr/>
          <p:nvPr/>
        </p:nvSpPr>
        <p:spPr>
          <a:xfrm>
            <a:off x="6388522" y="3068865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J-T Cold Heads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E4D15-9589-4C42-B6D8-14DC5A62D2E7}"/>
              </a:ext>
            </a:extLst>
          </p:cNvPr>
          <p:cNvSpPr/>
          <p:nvPr/>
        </p:nvSpPr>
        <p:spPr>
          <a:xfrm>
            <a:off x="859960" y="5488750"/>
            <a:ext cx="1985855" cy="59141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 Readout Electronics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53F098-83B5-BA4B-B909-7D0D84221A7D}"/>
              </a:ext>
            </a:extLst>
          </p:cNvPr>
          <p:cNvSpPr/>
          <p:nvPr/>
        </p:nvSpPr>
        <p:spPr>
          <a:xfrm>
            <a:off x="2986026" y="5500201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281A0D-04C7-0D44-9D91-65319090D3CC}"/>
              </a:ext>
            </a:extLst>
          </p:cNvPr>
          <p:cNvSpPr/>
          <p:nvPr/>
        </p:nvSpPr>
        <p:spPr>
          <a:xfrm>
            <a:off x="5029592" y="5498780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Compressor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BC572-655B-6E40-96E5-D533E0D98171}"/>
              </a:ext>
            </a:extLst>
          </p:cNvPr>
          <p:cNvSpPr/>
          <p:nvPr/>
        </p:nvSpPr>
        <p:spPr>
          <a:xfrm>
            <a:off x="7073159" y="5488753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Electronics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04DDFF-11ED-2643-9845-216E0567BD30}"/>
              </a:ext>
            </a:extLst>
          </p:cNvPr>
          <p:cNvSpPr/>
          <p:nvPr/>
        </p:nvSpPr>
        <p:spPr>
          <a:xfrm>
            <a:off x="30162" y="4599257"/>
            <a:ext cx="9421978" cy="29184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V-grooves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3C5A34-6B37-604F-BB07-E253D3C45347}"/>
              </a:ext>
            </a:extLst>
          </p:cNvPr>
          <p:cNvSpPr/>
          <p:nvPr/>
        </p:nvSpPr>
        <p:spPr>
          <a:xfrm>
            <a:off x="615378" y="6567390"/>
            <a:ext cx="8383217" cy="29184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Despun Module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EA61550-55D6-2E45-B430-5066BF0A5F95}"/>
              </a:ext>
            </a:extLst>
          </p:cNvPr>
          <p:cNvSpPr/>
          <p:nvPr/>
        </p:nvSpPr>
        <p:spPr>
          <a:xfrm>
            <a:off x="2049159" y="1585813"/>
            <a:ext cx="5640020" cy="251163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2AD9E8-AA9B-204F-B973-9AD63D324FB6}"/>
              </a:ext>
            </a:extLst>
          </p:cNvPr>
          <p:cNvSpPr/>
          <p:nvPr/>
        </p:nvSpPr>
        <p:spPr>
          <a:xfrm rot="20231048">
            <a:off x="1804960" y="1220457"/>
            <a:ext cx="1505086" cy="8329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FEBB43-3329-0746-B65A-AADD0AE32E6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01702" y="2882239"/>
            <a:ext cx="5037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4175E1B-B1FD-1A49-ACAF-CFBB2DDB0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05496" y="2882239"/>
            <a:ext cx="3478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343321-7A06-204C-AB0B-20C7EA3CDDFB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8040078" y="2882237"/>
            <a:ext cx="500989" cy="2148214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5813D9-971B-DD46-94B2-6BE4D067B690}"/>
              </a:ext>
            </a:extLst>
          </p:cNvPr>
          <p:cNvCxnSpPr>
            <a:cxnSpLocks/>
          </p:cNvCxnSpPr>
          <p:nvPr/>
        </p:nvCxnSpPr>
        <p:spPr>
          <a:xfrm>
            <a:off x="8541067" y="2882239"/>
            <a:ext cx="358228" cy="215371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0AFE340-19FD-924F-9754-05B73D6A6D41}"/>
              </a:ext>
            </a:extLst>
          </p:cNvPr>
          <p:cNvSpPr txBox="1"/>
          <p:nvPr/>
        </p:nvSpPr>
        <p:spPr>
          <a:xfrm>
            <a:off x="4645301" y="216851"/>
            <a:ext cx="1065126" cy="923324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Photons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Power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EAEB46E-3293-D744-A9AC-08CA552937EE}"/>
              </a:ext>
            </a:extLst>
          </p:cNvPr>
          <p:cNvCxnSpPr>
            <a:cxnSpLocks/>
          </p:cNvCxnSpPr>
          <p:nvPr/>
        </p:nvCxnSpPr>
        <p:spPr>
          <a:xfrm flipH="1">
            <a:off x="8497593" y="703162"/>
            <a:ext cx="828969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6EA4931-AB94-7543-BDD2-7E04E005A06C}"/>
              </a:ext>
            </a:extLst>
          </p:cNvPr>
          <p:cNvCxnSpPr>
            <a:cxnSpLocks/>
          </p:cNvCxnSpPr>
          <p:nvPr/>
        </p:nvCxnSpPr>
        <p:spPr>
          <a:xfrm flipH="1">
            <a:off x="5710427" y="421055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67923F-C8D7-4046-BE44-1B202FCD0B8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824317" y="1157054"/>
            <a:ext cx="1874378" cy="2275682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4E09E1-C374-8947-AE80-F5767FEE4DD4}"/>
              </a:ext>
            </a:extLst>
          </p:cNvPr>
          <p:cNvSpPr/>
          <p:nvPr/>
        </p:nvSpPr>
        <p:spPr>
          <a:xfrm rot="20234725">
            <a:off x="1915297" y="1750420"/>
            <a:ext cx="1522619" cy="291845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Aperture Stop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0FC1448-983B-5247-AA19-B4F256D8D719}"/>
              </a:ext>
            </a:extLst>
          </p:cNvPr>
          <p:cNvCxnSpPr>
            <a:cxnSpLocks/>
            <a:stCxn id="80" idx="2"/>
          </p:cNvCxnSpPr>
          <p:nvPr/>
        </p:nvCxnSpPr>
        <p:spPr>
          <a:xfrm flipV="1">
            <a:off x="1824317" y="547568"/>
            <a:ext cx="2298830" cy="609485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round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275C7A-BCD0-CF49-94B4-71C02A4BEFC3}"/>
              </a:ext>
            </a:extLst>
          </p:cNvPr>
          <p:cNvCxnSpPr>
            <a:cxnSpLocks/>
          </p:cNvCxnSpPr>
          <p:nvPr/>
        </p:nvCxnSpPr>
        <p:spPr>
          <a:xfrm flipH="1">
            <a:off x="5710427" y="697815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991B5E-63E3-A849-A861-9F9D61E4EE83}"/>
              </a:ext>
            </a:extLst>
          </p:cNvPr>
          <p:cNvCxnSpPr>
            <a:cxnSpLocks/>
          </p:cNvCxnSpPr>
          <p:nvPr/>
        </p:nvCxnSpPr>
        <p:spPr>
          <a:xfrm flipV="1">
            <a:off x="5845741" y="3376444"/>
            <a:ext cx="0" cy="1781527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23AE2F-FBC2-8E43-8A83-66DC0998F418}"/>
              </a:ext>
            </a:extLst>
          </p:cNvPr>
          <p:cNvCxnSpPr>
            <a:cxnSpLocks/>
          </p:cNvCxnSpPr>
          <p:nvPr/>
        </p:nvCxnSpPr>
        <p:spPr>
          <a:xfrm>
            <a:off x="1780220" y="5132664"/>
            <a:ext cx="4070285" cy="1172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726E31-2139-154E-8BB5-F20824B1A333}"/>
              </a:ext>
            </a:extLst>
          </p:cNvPr>
          <p:cNvCxnSpPr>
            <a:cxnSpLocks/>
          </p:cNvCxnSpPr>
          <p:nvPr/>
        </p:nvCxnSpPr>
        <p:spPr>
          <a:xfrm>
            <a:off x="1766992" y="5123873"/>
            <a:ext cx="0" cy="37490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1CAA18-96E5-CB40-9ABC-714943646B70}"/>
              </a:ext>
            </a:extLst>
          </p:cNvPr>
          <p:cNvCxnSpPr>
            <a:cxnSpLocks/>
          </p:cNvCxnSpPr>
          <p:nvPr/>
        </p:nvCxnSpPr>
        <p:spPr>
          <a:xfrm>
            <a:off x="1739217" y="6080169"/>
            <a:ext cx="14547" cy="472591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D679FD-5FFD-B94A-AED0-48B8AE1B681F}"/>
              </a:ext>
            </a:extLst>
          </p:cNvPr>
          <p:cNvCxnSpPr>
            <a:cxnSpLocks/>
          </p:cNvCxnSpPr>
          <p:nvPr/>
        </p:nvCxnSpPr>
        <p:spPr>
          <a:xfrm flipH="1">
            <a:off x="5710427" y="970144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8F534AB-1429-334C-959C-3E70CD52FB04}"/>
              </a:ext>
            </a:extLst>
          </p:cNvPr>
          <p:cNvCxnSpPr>
            <a:cxnSpLocks/>
          </p:cNvCxnSpPr>
          <p:nvPr/>
        </p:nvCxnSpPr>
        <p:spPr>
          <a:xfrm flipV="1">
            <a:off x="5922347" y="3307932"/>
            <a:ext cx="0" cy="1918283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199ADA4-F641-F34F-A59F-D7BDB1CA083B}"/>
              </a:ext>
            </a:extLst>
          </p:cNvPr>
          <p:cNvCxnSpPr>
            <a:cxnSpLocks/>
          </p:cNvCxnSpPr>
          <p:nvPr/>
        </p:nvCxnSpPr>
        <p:spPr>
          <a:xfrm>
            <a:off x="1821064" y="5205430"/>
            <a:ext cx="4101283" cy="652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42FCC8F-EF9B-BB44-AE0E-3B927948492D}"/>
              </a:ext>
            </a:extLst>
          </p:cNvPr>
          <p:cNvCxnSpPr>
            <a:cxnSpLocks/>
          </p:cNvCxnSpPr>
          <p:nvPr/>
        </p:nvCxnSpPr>
        <p:spPr>
          <a:xfrm>
            <a:off x="1821062" y="5197325"/>
            <a:ext cx="0" cy="30145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A7DC867-93C7-B842-A97F-787BCCE68CEA}"/>
              </a:ext>
            </a:extLst>
          </p:cNvPr>
          <p:cNvCxnSpPr>
            <a:cxnSpLocks/>
          </p:cNvCxnSpPr>
          <p:nvPr/>
        </p:nvCxnSpPr>
        <p:spPr>
          <a:xfrm flipV="1">
            <a:off x="1827126" y="6063947"/>
            <a:ext cx="1" cy="48881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C92157-BCEA-B44D-9987-E201474A4C41}"/>
              </a:ext>
            </a:extLst>
          </p:cNvPr>
          <p:cNvCxnSpPr>
            <a:cxnSpLocks/>
          </p:cNvCxnSpPr>
          <p:nvPr/>
        </p:nvCxnSpPr>
        <p:spPr>
          <a:xfrm flipH="1">
            <a:off x="6270044" y="2495162"/>
            <a:ext cx="108005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C8EBF2C-9C8E-504F-834E-2A6410CFA94E}"/>
              </a:ext>
            </a:extLst>
          </p:cNvPr>
          <p:cNvCxnSpPr>
            <a:cxnSpLocks/>
          </p:cNvCxnSpPr>
          <p:nvPr/>
        </p:nvCxnSpPr>
        <p:spPr>
          <a:xfrm flipV="1">
            <a:off x="6270043" y="2482335"/>
            <a:ext cx="0" cy="2824227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63D20A-2AB9-F046-BFAA-F0D6172A7B41}"/>
              </a:ext>
            </a:extLst>
          </p:cNvPr>
          <p:cNvCxnSpPr>
            <a:cxnSpLocks/>
          </p:cNvCxnSpPr>
          <p:nvPr/>
        </p:nvCxnSpPr>
        <p:spPr>
          <a:xfrm>
            <a:off x="3678204" y="5283268"/>
            <a:ext cx="2594122" cy="1140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CC1EEC9-CFD2-8343-BB55-BE483C111FEB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687141" y="5272016"/>
            <a:ext cx="0" cy="22818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37EB13-DF5C-0643-A0B1-2962374B4F59}"/>
              </a:ext>
            </a:extLst>
          </p:cNvPr>
          <p:cNvCxnSpPr>
            <a:cxnSpLocks/>
          </p:cNvCxnSpPr>
          <p:nvPr/>
        </p:nvCxnSpPr>
        <p:spPr>
          <a:xfrm>
            <a:off x="3546933" y="6080169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42743E-C07C-084E-8F9B-7C2569C9D4B9}"/>
              </a:ext>
            </a:extLst>
          </p:cNvPr>
          <p:cNvCxnSpPr>
            <a:cxnSpLocks/>
          </p:cNvCxnSpPr>
          <p:nvPr/>
        </p:nvCxnSpPr>
        <p:spPr>
          <a:xfrm>
            <a:off x="7793145" y="6080169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A1CC23-6908-9B4E-9945-3688381C263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446777" y="5776348"/>
            <a:ext cx="626382" cy="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4E6B6D-129A-2D46-9BCE-92E794022010}"/>
              </a:ext>
            </a:extLst>
          </p:cNvPr>
          <p:cNvCxnSpPr>
            <a:cxnSpLocks/>
          </p:cNvCxnSpPr>
          <p:nvPr/>
        </p:nvCxnSpPr>
        <p:spPr>
          <a:xfrm flipH="1">
            <a:off x="8496304" y="421248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399536" y="2293932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91C36B-D79C-7F44-A05E-11D806A4DD36}"/>
              </a:ext>
            </a:extLst>
          </p:cNvPr>
          <p:cNvCxnSpPr>
            <a:cxnSpLocks/>
          </p:cNvCxnSpPr>
          <p:nvPr/>
        </p:nvCxnSpPr>
        <p:spPr>
          <a:xfrm flipV="1">
            <a:off x="5082468" y="1479218"/>
            <a:ext cx="580414" cy="50744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924469-665B-A244-9E17-4F239E954503}"/>
              </a:ext>
            </a:extLst>
          </p:cNvPr>
          <p:cNvCxnSpPr>
            <a:cxnSpLocks/>
          </p:cNvCxnSpPr>
          <p:nvPr/>
        </p:nvCxnSpPr>
        <p:spPr>
          <a:xfrm flipV="1">
            <a:off x="3589575" y="3726365"/>
            <a:ext cx="102390" cy="738379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4FAA58-199D-0146-8999-7BD747133121}"/>
              </a:ext>
            </a:extLst>
          </p:cNvPr>
          <p:cNvCxnSpPr>
            <a:cxnSpLocks/>
          </p:cNvCxnSpPr>
          <p:nvPr/>
        </p:nvCxnSpPr>
        <p:spPr>
          <a:xfrm flipH="1">
            <a:off x="7247208" y="2393227"/>
            <a:ext cx="535902" cy="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9C6F551-AFA7-194E-87FC-CA6BCF8A2D79}"/>
              </a:ext>
            </a:extLst>
          </p:cNvPr>
          <p:cNvCxnSpPr>
            <a:cxnSpLocks/>
          </p:cNvCxnSpPr>
          <p:nvPr/>
        </p:nvCxnSpPr>
        <p:spPr>
          <a:xfrm flipV="1">
            <a:off x="6809756" y="3890319"/>
            <a:ext cx="0" cy="58095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DE041B-6C6A-4147-9C67-C5078E3976A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7806221" y="2591025"/>
            <a:ext cx="174651" cy="632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4401DEF-E40B-214F-87EB-C96E5242BD07}"/>
              </a:ext>
            </a:extLst>
          </p:cNvPr>
          <p:cNvCxnSpPr>
            <a:cxnSpLocks/>
          </p:cNvCxnSpPr>
          <p:nvPr/>
        </p:nvCxnSpPr>
        <p:spPr>
          <a:xfrm flipH="1">
            <a:off x="1765692" y="2591656"/>
            <a:ext cx="174651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B87E43-74F7-9C40-8DBC-51CB2BBD244B}"/>
              </a:ext>
            </a:extLst>
          </p:cNvPr>
          <p:cNvCxnSpPr>
            <a:cxnSpLocks/>
          </p:cNvCxnSpPr>
          <p:nvPr/>
        </p:nvCxnSpPr>
        <p:spPr>
          <a:xfrm flipV="1">
            <a:off x="1097621" y="2010196"/>
            <a:ext cx="0" cy="28373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E03EF7-9D06-3840-8543-94435276E96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811433" y="2882238"/>
            <a:ext cx="0" cy="186628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H="1">
            <a:off x="7247207" y="3481344"/>
            <a:ext cx="441972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BE0BB-B8B3-B742-95BC-23ABC7652121}"/>
              </a:ext>
            </a:extLst>
          </p:cNvPr>
          <p:cNvCxnSpPr>
            <a:cxnSpLocks/>
          </p:cNvCxnSpPr>
          <p:nvPr/>
        </p:nvCxnSpPr>
        <p:spPr>
          <a:xfrm flipV="1">
            <a:off x="6968221" y="3902102"/>
            <a:ext cx="0" cy="1484005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C6924A2-464C-4543-8176-C3BABE699A44}"/>
              </a:ext>
            </a:extLst>
          </p:cNvPr>
          <p:cNvCxnSpPr>
            <a:cxnSpLocks/>
          </p:cNvCxnSpPr>
          <p:nvPr/>
        </p:nvCxnSpPr>
        <p:spPr>
          <a:xfrm>
            <a:off x="5734646" y="5366715"/>
            <a:ext cx="1235448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EEE66E-7896-5A42-904D-D68735A32C3B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730708" y="5348051"/>
            <a:ext cx="0" cy="150728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466AEDA-FEBD-6248-9A7F-A66C6CB7FCE8}"/>
              </a:ext>
            </a:extLst>
          </p:cNvPr>
          <p:cNvSpPr/>
          <p:nvPr/>
        </p:nvSpPr>
        <p:spPr>
          <a:xfrm rot="3316525">
            <a:off x="3881006" y="3040314"/>
            <a:ext cx="1674479" cy="81227"/>
          </a:xfrm>
          <a:prstGeom prst="rect">
            <a:avLst/>
          </a:prstGeom>
          <a:solidFill>
            <a:sysClr val="window" lastClr="FFFFFF">
              <a:alpha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BBA751-1983-474B-9183-0A9E79B8BB76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698694" y="2469759"/>
            <a:ext cx="1383772" cy="962977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3938504" y="4017188"/>
            <a:ext cx="2614284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3938502" y="3760649"/>
            <a:ext cx="3" cy="256541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6564725" y="3889534"/>
            <a:ext cx="3" cy="144811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2" name="Rectangle 141"/>
          <p:cNvSpPr/>
          <p:nvPr/>
        </p:nvSpPr>
        <p:spPr>
          <a:xfrm>
            <a:off x="2032518" y="3772728"/>
            <a:ext cx="1503922" cy="369326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Thermal Liner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406417" y="2446332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00B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4" name="TextBox 143"/>
          <p:cNvSpPr txBox="1"/>
          <p:nvPr/>
        </p:nvSpPr>
        <p:spPr>
          <a:xfrm rot="19528294">
            <a:off x="3924356" y="1733320"/>
            <a:ext cx="893177" cy="369326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 K Box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81783" y="224406"/>
            <a:ext cx="1682867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Active Cooling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58778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Microsoft Office User</cp:lastModifiedBy>
  <cp:revision>6</cp:revision>
  <dcterms:created xsi:type="dcterms:W3CDTF">2018-12-20T20:39:54Z</dcterms:created>
  <dcterms:modified xsi:type="dcterms:W3CDTF">2018-12-20T21:19:53Z</dcterms:modified>
</cp:coreProperties>
</file>