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509125" cy="69500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40" y="-438"/>
      </p:cViewPr>
      <p:guideLst>
        <p:guide orient="horz" pos="2189"/>
        <p:guide pos="29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185" y="2159032"/>
            <a:ext cx="8082756" cy="14897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6369" y="3938376"/>
            <a:ext cx="6656387" cy="17761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B4D-2FE4-46F7-9FA7-0493170A362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8F89-6D99-4111-94DA-19844882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8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B4D-2FE4-46F7-9FA7-0493170A362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8F89-6D99-4111-94DA-19844882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9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7165" y="278329"/>
            <a:ext cx="2309594" cy="5930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3428" y="278329"/>
            <a:ext cx="6775252" cy="5930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B4D-2FE4-46F7-9FA7-0493170A362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8F89-6D99-4111-94DA-19844882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B4D-2FE4-46F7-9FA7-0493170A362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8F89-6D99-4111-94DA-19844882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56" y="4466068"/>
            <a:ext cx="8082756" cy="13803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156" y="2945739"/>
            <a:ext cx="8082756" cy="152032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B4D-2FE4-46F7-9FA7-0493170A362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8F89-6D99-4111-94DA-19844882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428" y="1621686"/>
            <a:ext cx="4541598" cy="4586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3509" y="1621686"/>
            <a:ext cx="4543249" cy="4586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B4D-2FE4-46F7-9FA7-0493170A362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8F89-6D99-4111-94DA-19844882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0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56" y="278325"/>
            <a:ext cx="8558213" cy="11583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56" y="1555726"/>
            <a:ext cx="4201516" cy="6483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56" y="2204075"/>
            <a:ext cx="4201516" cy="4004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0504" y="1555726"/>
            <a:ext cx="4203166" cy="6483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0504" y="2204075"/>
            <a:ext cx="4203166" cy="4004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B4D-2FE4-46F7-9FA7-0493170A362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8F89-6D99-4111-94DA-19844882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6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B4D-2FE4-46F7-9FA7-0493170A362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8F89-6D99-4111-94DA-19844882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B4D-2FE4-46F7-9FA7-0493170A362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8F89-6D99-4111-94DA-19844882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8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58" y="276716"/>
            <a:ext cx="3128437" cy="1177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7804" y="276718"/>
            <a:ext cx="5315866" cy="59316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5458" y="1454371"/>
            <a:ext cx="3128437" cy="47540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B4D-2FE4-46F7-9FA7-0493170A362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8F89-6D99-4111-94DA-19844882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6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856" y="4865054"/>
            <a:ext cx="5705475" cy="5743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3856" y="621004"/>
            <a:ext cx="5705475" cy="41700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3856" y="5439399"/>
            <a:ext cx="5705475" cy="8156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B4D-2FE4-46F7-9FA7-0493170A362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8F89-6D99-4111-94DA-19844882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456" y="278325"/>
            <a:ext cx="8558213" cy="1158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56" y="1621686"/>
            <a:ext cx="8558213" cy="4586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456" y="6441693"/>
            <a:ext cx="2218796" cy="37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3EB4D-2FE4-46F7-9FA7-0493170A362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48951" y="6441693"/>
            <a:ext cx="3011223" cy="37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4873" y="6441693"/>
            <a:ext cx="2218796" cy="37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88F89-6D99-4111-94DA-19844882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/>
        </p:nvGrpSpPr>
        <p:grpSpPr>
          <a:xfrm>
            <a:off x="44284" y="-131763"/>
            <a:ext cx="9421979" cy="7011634"/>
            <a:chOff x="2062871" y="-380108"/>
            <a:chExt cx="9421978" cy="7011634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xmlns="" id="{22719A5A-3253-9D4D-B2CF-32CD84CEF205}"/>
                </a:ext>
              </a:extLst>
            </p:cNvPr>
            <p:cNvSpPr/>
            <p:nvPr/>
          </p:nvSpPr>
          <p:spPr>
            <a:xfrm>
              <a:off x="2678009" y="2072103"/>
              <a:ext cx="1120391" cy="582427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Support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Ring</a:t>
              </a: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xmlns="" id="{D72404A3-DBC3-144F-BD5D-CE7DEA00A220}"/>
                </a:ext>
              </a:extLst>
            </p:cNvPr>
            <p:cNvSpPr/>
            <p:nvPr/>
          </p:nvSpPr>
          <p:spPr>
            <a:xfrm>
              <a:off x="10013579" y="2072102"/>
              <a:ext cx="1120391" cy="582427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Support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Ring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xmlns="" id="{890AD21C-71E3-F642-A48D-C334EC0B1863}"/>
                </a:ext>
              </a:extLst>
            </p:cNvPr>
            <p:cNvSpPr/>
            <p:nvPr/>
          </p:nvSpPr>
          <p:spPr>
            <a:xfrm rot="18547604">
              <a:off x="2679548" y="693071"/>
              <a:ext cx="2433722" cy="287363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Primary</a:t>
              </a: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xmlns="" id="{4AA5C52C-5A08-F148-935A-F9E796346515}"/>
                </a:ext>
              </a:extLst>
            </p:cNvPr>
            <p:cNvSpPr/>
            <p:nvPr/>
          </p:nvSpPr>
          <p:spPr>
            <a:xfrm rot="261970">
              <a:off x="5073051" y="3204604"/>
              <a:ext cx="1294486" cy="291845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Secondary</a:t>
              </a:r>
            </a:p>
          </p:txBody>
        </p: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xmlns="" id="{3BCB957B-8DEA-1A4E-972C-A5805B9C22B1}"/>
                </a:ext>
              </a:extLst>
            </p:cNvPr>
            <p:cNvGrpSpPr/>
            <p:nvPr/>
          </p:nvGrpSpPr>
          <p:grpSpPr>
            <a:xfrm rot="2685814">
              <a:off x="6154465" y="2029456"/>
              <a:ext cx="2019910" cy="1036869"/>
              <a:chOff x="5437021" y="2056061"/>
              <a:chExt cx="2019910" cy="1036869"/>
            </a:xfrm>
          </p:grpSpPr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xmlns="" id="{9ECADDBC-80A9-B042-B0CD-BBD7DF4A58D1}"/>
                  </a:ext>
                </a:extLst>
              </p:cNvPr>
              <p:cNvSpPr/>
              <p:nvPr/>
            </p:nvSpPr>
            <p:spPr>
              <a:xfrm>
                <a:off x="5533033" y="2168787"/>
                <a:ext cx="1827886" cy="291845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Focal Plane Array</a:t>
                </a:r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xmlns="" id="{98CD55E0-74BE-1A41-B122-A0F3FA2CEF0E}"/>
                  </a:ext>
                </a:extLst>
              </p:cNvPr>
              <p:cNvSpPr/>
              <p:nvPr/>
            </p:nvSpPr>
            <p:spPr>
              <a:xfrm>
                <a:off x="5533034" y="2558931"/>
                <a:ext cx="1827886" cy="291845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Filter</a:t>
                </a: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xmlns="" id="{7559C87F-5282-B34D-B22C-73DB21BDC6A4}"/>
                  </a:ext>
                </a:extLst>
              </p:cNvPr>
              <p:cNvSpPr/>
              <p:nvPr/>
            </p:nvSpPr>
            <p:spPr>
              <a:xfrm>
                <a:off x="5437021" y="2056061"/>
                <a:ext cx="2019910" cy="1036869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xmlns="" id="{8EE46952-19B6-484B-9EF1-62E137E03645}"/>
                </a:ext>
              </a:extLst>
            </p:cNvPr>
            <p:cNvSpPr/>
            <p:nvPr/>
          </p:nvSpPr>
          <p:spPr>
            <a:xfrm>
              <a:off x="8421231" y="1829571"/>
              <a:ext cx="845821" cy="824959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ADR Cold Heads</a:t>
              </a: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xmlns="" id="{CFDF541D-29B0-E746-9928-FF2AD23A375C}"/>
                </a:ext>
              </a:extLst>
            </p:cNvPr>
            <p:cNvSpPr/>
            <p:nvPr/>
          </p:nvSpPr>
          <p:spPr>
            <a:xfrm>
              <a:off x="8421231" y="2841157"/>
              <a:ext cx="845821" cy="824959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J-T Cold Heads</a:t>
              </a: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xmlns="" id="{E62E4D15-9589-4C42-B6D8-14DC5A62D2E7}"/>
                </a:ext>
              </a:extLst>
            </p:cNvPr>
            <p:cNvSpPr/>
            <p:nvPr/>
          </p:nvSpPr>
          <p:spPr>
            <a:xfrm>
              <a:off x="2936795" y="5261042"/>
              <a:ext cx="1696720" cy="591418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FPA Readout Electronics</a:t>
              </a: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xmlns="" id="{2853F098-83B5-BA4B-B909-7D0D84221A7D}"/>
                </a:ext>
              </a:extLst>
            </p:cNvPr>
            <p:cNvSpPr/>
            <p:nvPr/>
          </p:nvSpPr>
          <p:spPr>
            <a:xfrm>
              <a:off x="5018733" y="5272492"/>
              <a:ext cx="1402233" cy="575197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Electronics</a:t>
              </a: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xmlns="" id="{B0281A0D-04C7-0D44-9D91-65319090D3CC}"/>
                </a:ext>
              </a:extLst>
            </p:cNvPr>
            <p:cNvSpPr/>
            <p:nvPr/>
          </p:nvSpPr>
          <p:spPr>
            <a:xfrm>
              <a:off x="7062300" y="5271071"/>
              <a:ext cx="1402233" cy="575197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 K Cooler Compressor</a:t>
              </a: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xmlns="" id="{381BC572-655B-6E40-96E5-D533E0D98171}"/>
                </a:ext>
              </a:extLst>
            </p:cNvPr>
            <p:cNvSpPr/>
            <p:nvPr/>
          </p:nvSpPr>
          <p:spPr>
            <a:xfrm>
              <a:off x="9105867" y="5261043"/>
              <a:ext cx="1402233" cy="575197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 K Cooler Electronics</a:t>
              </a:r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xmlns="" id="{E504DDFF-11ED-2643-9845-216E0567BD30}"/>
                </a:ext>
              </a:extLst>
            </p:cNvPr>
            <p:cNvSpPr/>
            <p:nvPr/>
          </p:nvSpPr>
          <p:spPr>
            <a:xfrm>
              <a:off x="2062871" y="4371548"/>
              <a:ext cx="9421978" cy="291845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V-Grooves</a:t>
              </a:r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xmlns="" id="{0E34ED88-2F29-5C4A-8401-A5B7542BBB84}"/>
                </a:ext>
              </a:extLst>
            </p:cNvPr>
            <p:cNvSpPr/>
            <p:nvPr/>
          </p:nvSpPr>
          <p:spPr>
            <a:xfrm>
              <a:off x="2648086" y="4802743"/>
              <a:ext cx="8383218" cy="1397527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Spacecraft Spun Platform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xmlns="" id="{2B3C5A34-6B37-604F-BB07-E253D3C45347}"/>
                </a:ext>
              </a:extLst>
            </p:cNvPr>
            <p:cNvSpPr/>
            <p:nvPr/>
          </p:nvSpPr>
          <p:spPr>
            <a:xfrm>
              <a:off x="2648086" y="6339681"/>
              <a:ext cx="8383218" cy="291845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Stationary Spacecraft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xmlns="" id="{B126887C-2B1F-534A-9595-8146A6BFEF51}"/>
                </a:ext>
              </a:extLst>
            </p:cNvPr>
            <p:cNvSpPr/>
            <p:nvPr/>
          </p:nvSpPr>
          <p:spPr>
            <a:xfrm>
              <a:off x="3973051" y="1243585"/>
              <a:ext cx="5865877" cy="298534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 K Structural Box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xmlns="" id="{8EA61550-55D6-2E45-B430-5066BF0A5F95}"/>
                </a:ext>
              </a:extLst>
            </p:cNvPr>
            <p:cNvSpPr/>
            <p:nvPr/>
          </p:nvSpPr>
          <p:spPr>
            <a:xfrm>
              <a:off x="4081867" y="1358104"/>
              <a:ext cx="5640020" cy="2511638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xmlns="" id="{862AD9E8-AA9B-204F-B973-9AD63D324FB6}"/>
                </a:ext>
              </a:extLst>
            </p:cNvPr>
            <p:cNvSpPr/>
            <p:nvPr/>
          </p:nvSpPr>
          <p:spPr>
            <a:xfrm rot="20231048">
              <a:off x="3837668" y="992748"/>
              <a:ext cx="1505086" cy="832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xmlns="" id="{AFFEBB43-3329-0746-B65A-AADD0AE32E68}"/>
                </a:ext>
              </a:extLst>
            </p:cNvPr>
            <p:cNvCxnSpPr>
              <a:cxnSpLocks/>
              <a:stCxn id="297" idx="2"/>
            </p:cNvCxnSpPr>
            <p:nvPr/>
          </p:nvCxnSpPr>
          <p:spPr>
            <a:xfrm flipH="1">
              <a:off x="2734411" y="2654530"/>
              <a:ext cx="503794" cy="214821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xmlns="" id="{E4175E1B-B1FD-1A49-ACAF-CFBB2DDB0E3A}"/>
                </a:ext>
              </a:extLst>
            </p:cNvPr>
            <p:cNvCxnSpPr>
              <a:cxnSpLocks/>
              <a:stCxn id="297" idx="2"/>
            </p:cNvCxnSpPr>
            <p:nvPr/>
          </p:nvCxnSpPr>
          <p:spPr>
            <a:xfrm>
              <a:off x="3238205" y="2654530"/>
              <a:ext cx="347894" cy="214821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xmlns="" id="{63343321-7A06-204C-AB0B-20C7EA3CDDFB}"/>
                </a:ext>
              </a:extLst>
            </p:cNvPr>
            <p:cNvCxnSpPr>
              <a:cxnSpLocks/>
              <a:stCxn id="298" idx="2"/>
            </p:cNvCxnSpPr>
            <p:nvPr/>
          </p:nvCxnSpPr>
          <p:spPr>
            <a:xfrm flipH="1">
              <a:off x="10072787" y="2654529"/>
              <a:ext cx="500988" cy="214821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xmlns="" id="{A75813D9-971B-DD46-94B2-6BE4D067B690}"/>
                </a:ext>
              </a:extLst>
            </p:cNvPr>
            <p:cNvCxnSpPr>
              <a:cxnSpLocks/>
            </p:cNvCxnSpPr>
            <p:nvPr/>
          </p:nvCxnSpPr>
          <p:spPr>
            <a:xfrm>
              <a:off x="10573775" y="2654530"/>
              <a:ext cx="358228" cy="2153717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xmlns="" id="{D0AFE340-19FD-924F-9754-05B73D6A6D41}"/>
                </a:ext>
              </a:extLst>
            </p:cNvPr>
            <p:cNvSpPr txBox="1"/>
            <p:nvPr/>
          </p:nvSpPr>
          <p:spPr>
            <a:xfrm>
              <a:off x="10528553" y="265626"/>
              <a:ext cx="9562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Photons</a:t>
              </a:r>
            </a:p>
            <a:p>
              <a:r>
                <a:rPr lang="en-US" dirty="0"/>
                <a:t>Data</a:t>
              </a:r>
            </a:p>
            <a:p>
              <a:r>
                <a:rPr lang="en-US" dirty="0"/>
                <a:t>Power</a:t>
              </a:r>
            </a:p>
          </p:txBody>
        </p: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xmlns="" id="{9EAEB46E-3293-D744-A9AC-08CA552937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2300" y="839430"/>
              <a:ext cx="82897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xmlns="" id="{96EA4931-AB94-7543-BDD2-7E04E005A0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50725" y="442213"/>
              <a:ext cx="828970" cy="0"/>
            </a:xfrm>
            <a:prstGeom prst="line">
              <a:avLst/>
            </a:prstGeom>
            <a:ln w="349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xmlns="" id="{4967923F-C8D7-4046-BE44-1B202FCD0B87}"/>
                </a:ext>
              </a:extLst>
            </p:cNvPr>
            <p:cNvCxnSpPr>
              <a:cxnSpLocks/>
              <a:stCxn id="299" idx="2"/>
              <a:endCxn id="300" idx="0"/>
            </p:cNvCxnSpPr>
            <p:nvPr/>
          </p:nvCxnSpPr>
          <p:spPr>
            <a:xfrm>
              <a:off x="4007870" y="927421"/>
              <a:ext cx="1723533" cy="2277606"/>
            </a:xfrm>
            <a:prstGeom prst="line">
              <a:avLst/>
            </a:prstGeom>
            <a:ln w="349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xmlns="" id="{7C4E09E1-C374-8947-AE80-F5767FEE4DD4}"/>
                </a:ext>
              </a:extLst>
            </p:cNvPr>
            <p:cNvSpPr/>
            <p:nvPr/>
          </p:nvSpPr>
          <p:spPr>
            <a:xfrm rot="20234725">
              <a:off x="3948406" y="1524701"/>
              <a:ext cx="1512330" cy="291845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Aperture Stop</a:t>
              </a:r>
            </a:p>
          </p:txBody>
        </p: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xmlns="" id="{F0FC1448-983B-5247-AA19-B4F256D8D719}"/>
                </a:ext>
              </a:extLst>
            </p:cNvPr>
            <p:cNvCxnSpPr>
              <a:cxnSpLocks/>
              <a:stCxn id="299" idx="2"/>
            </p:cNvCxnSpPr>
            <p:nvPr/>
          </p:nvCxnSpPr>
          <p:spPr>
            <a:xfrm flipV="1">
              <a:off x="4007870" y="277978"/>
              <a:ext cx="3015828" cy="649443"/>
            </a:xfrm>
            <a:prstGeom prst="line">
              <a:avLst/>
            </a:prstGeom>
            <a:ln w="34925">
              <a:solidFill>
                <a:srgbClr val="FFFF00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xmlns="" id="{2B275C7A-BCD0-CF49-94B4-71C02A4BEF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58302" y="718973"/>
              <a:ext cx="828970" cy="0"/>
            </a:xfrm>
            <a:prstGeom prst="line">
              <a:avLst/>
            </a:prstGeom>
            <a:ln w="34925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xmlns="" id="{72991B5E-63E3-A849-A861-9F9D61E4E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6748" y="3007021"/>
              <a:ext cx="0" cy="1897935"/>
            </a:xfrm>
            <a:prstGeom prst="line">
              <a:avLst/>
            </a:prstGeom>
            <a:ln w="34925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xmlns="" id="{C323AE2F-FBC2-8E43-8A83-66DC0998F418}"/>
                </a:ext>
              </a:extLst>
            </p:cNvPr>
            <p:cNvCxnSpPr>
              <a:cxnSpLocks/>
            </p:cNvCxnSpPr>
            <p:nvPr/>
          </p:nvCxnSpPr>
          <p:spPr>
            <a:xfrm>
              <a:off x="3804137" y="4904956"/>
              <a:ext cx="4183344" cy="1"/>
            </a:xfrm>
            <a:prstGeom prst="line">
              <a:avLst/>
            </a:prstGeom>
            <a:ln w="34925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xmlns="" id="{C8726E31-2139-154E-8BB5-F20824B1A333}"/>
                </a:ext>
              </a:extLst>
            </p:cNvPr>
            <p:cNvCxnSpPr>
              <a:cxnSpLocks/>
              <a:endCxn id="304" idx="0"/>
            </p:cNvCxnSpPr>
            <p:nvPr/>
          </p:nvCxnSpPr>
          <p:spPr>
            <a:xfrm flipH="1">
              <a:off x="3785155" y="4904956"/>
              <a:ext cx="14545" cy="356086"/>
            </a:xfrm>
            <a:prstGeom prst="line">
              <a:avLst/>
            </a:prstGeom>
            <a:ln w="34925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xmlns="" id="{D61CAA18-96E5-CB40-9ABC-714943646B70}"/>
                </a:ext>
              </a:extLst>
            </p:cNvPr>
            <p:cNvCxnSpPr>
              <a:cxnSpLocks/>
            </p:cNvCxnSpPr>
            <p:nvPr/>
          </p:nvCxnSpPr>
          <p:spPr>
            <a:xfrm>
              <a:off x="3771926" y="5852460"/>
              <a:ext cx="14547" cy="472591"/>
            </a:xfrm>
            <a:prstGeom prst="line">
              <a:avLst/>
            </a:prstGeom>
            <a:ln w="34925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xmlns="" id="{D8D679FD-5FFD-B94A-AED0-48B8AE1B68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58302" y="978241"/>
              <a:ext cx="828970" cy="0"/>
            </a:xfrm>
            <a:prstGeom prst="line">
              <a:avLst/>
            </a:prstGeom>
            <a:ln w="349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xmlns="" id="{08F534AB-1429-334C-959C-3E70CD52FB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6641" y="2966379"/>
              <a:ext cx="0" cy="2033135"/>
            </a:xfrm>
            <a:prstGeom prst="line">
              <a:avLst/>
            </a:prstGeom>
            <a:ln w="349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xmlns="" id="{4199ADA4-F641-F34F-A59F-D7BDB1CA083B}"/>
                </a:ext>
              </a:extLst>
            </p:cNvPr>
            <p:cNvCxnSpPr>
              <a:cxnSpLocks/>
            </p:cNvCxnSpPr>
            <p:nvPr/>
          </p:nvCxnSpPr>
          <p:spPr>
            <a:xfrm>
              <a:off x="3853772" y="4977721"/>
              <a:ext cx="4183344" cy="6525"/>
            </a:xfrm>
            <a:prstGeom prst="line">
              <a:avLst/>
            </a:prstGeom>
            <a:ln w="349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xmlns="" id="{B42FCC8F-EF9B-BB44-AE0E-3B927948492D}"/>
                </a:ext>
              </a:extLst>
            </p:cNvPr>
            <p:cNvCxnSpPr>
              <a:cxnSpLocks/>
            </p:cNvCxnSpPr>
            <p:nvPr/>
          </p:nvCxnSpPr>
          <p:spPr>
            <a:xfrm>
              <a:off x="3853772" y="4969616"/>
              <a:ext cx="0" cy="301455"/>
            </a:xfrm>
            <a:prstGeom prst="line">
              <a:avLst/>
            </a:prstGeom>
            <a:ln w="349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xmlns="" id="{CA7DC867-93C7-B842-A97F-787BCCE68C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9834" y="5836239"/>
              <a:ext cx="1" cy="488812"/>
            </a:xfrm>
            <a:prstGeom prst="line">
              <a:avLst/>
            </a:prstGeom>
            <a:ln w="349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xmlns="" id="{6AC92157-BCEA-B44D-9987-E201474A4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2753" y="2234113"/>
              <a:ext cx="108005" cy="0"/>
            </a:xfrm>
            <a:prstGeom prst="line">
              <a:avLst/>
            </a:prstGeom>
            <a:ln w="349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xmlns="" id="{8C8EBF2C-9C8E-504F-834E-2A6410CFA9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2752" y="2218359"/>
              <a:ext cx="0" cy="2863228"/>
            </a:xfrm>
            <a:prstGeom prst="line">
              <a:avLst/>
            </a:prstGeom>
            <a:ln w="349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xmlns="" id="{AA63D20A-2AB9-F046-BFAA-F0D6172A7B41}"/>
                </a:ext>
              </a:extLst>
            </p:cNvPr>
            <p:cNvCxnSpPr>
              <a:cxnSpLocks/>
            </p:cNvCxnSpPr>
            <p:nvPr/>
          </p:nvCxnSpPr>
          <p:spPr>
            <a:xfrm>
              <a:off x="5718567" y="5050689"/>
              <a:ext cx="2592798" cy="11510"/>
            </a:xfrm>
            <a:prstGeom prst="line">
              <a:avLst/>
            </a:prstGeom>
            <a:ln w="349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xmlns="" id="{7CC1EEC9-CFD2-8343-BB55-BE483C111FEB}"/>
                </a:ext>
              </a:extLst>
            </p:cNvPr>
            <p:cNvCxnSpPr>
              <a:cxnSpLocks/>
              <a:endCxn id="305" idx="0"/>
            </p:cNvCxnSpPr>
            <p:nvPr/>
          </p:nvCxnSpPr>
          <p:spPr>
            <a:xfrm>
              <a:off x="5719850" y="5044307"/>
              <a:ext cx="0" cy="228185"/>
            </a:xfrm>
            <a:prstGeom prst="line">
              <a:avLst/>
            </a:prstGeom>
            <a:ln w="349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xmlns="" id="{D937EB13-DF5C-0643-A0B1-2962374B4F59}"/>
                </a:ext>
              </a:extLst>
            </p:cNvPr>
            <p:cNvCxnSpPr>
              <a:cxnSpLocks/>
            </p:cNvCxnSpPr>
            <p:nvPr/>
          </p:nvCxnSpPr>
          <p:spPr>
            <a:xfrm>
              <a:off x="5579642" y="5852460"/>
              <a:ext cx="0" cy="472591"/>
            </a:xfrm>
            <a:prstGeom prst="line">
              <a:avLst/>
            </a:prstGeom>
            <a:ln w="349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xmlns="" id="{4642743E-C07C-084E-8F9B-7C2569C9D4B9}"/>
                </a:ext>
              </a:extLst>
            </p:cNvPr>
            <p:cNvCxnSpPr>
              <a:cxnSpLocks/>
            </p:cNvCxnSpPr>
            <p:nvPr/>
          </p:nvCxnSpPr>
          <p:spPr>
            <a:xfrm>
              <a:off x="9825854" y="5852460"/>
              <a:ext cx="0" cy="472591"/>
            </a:xfrm>
            <a:prstGeom prst="line">
              <a:avLst/>
            </a:prstGeom>
            <a:ln w="349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xmlns="" id="{C9A1CC23-6908-9B4E-9945-3688381C2631}"/>
                </a:ext>
              </a:extLst>
            </p:cNvPr>
            <p:cNvCxnSpPr>
              <a:cxnSpLocks/>
              <a:endCxn id="307" idx="1"/>
            </p:cNvCxnSpPr>
            <p:nvPr/>
          </p:nvCxnSpPr>
          <p:spPr>
            <a:xfrm>
              <a:off x="8479485" y="5548640"/>
              <a:ext cx="626382" cy="2"/>
            </a:xfrm>
            <a:prstGeom prst="line">
              <a:avLst/>
            </a:prstGeom>
            <a:ln w="349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xmlns="" id="{B24E6B6D-129A-2D46-9BCE-92E794022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2610" y="602699"/>
              <a:ext cx="828970" cy="0"/>
            </a:xfrm>
            <a:prstGeom prst="line">
              <a:avLst/>
            </a:prstGeom>
            <a:ln w="34925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xmlns="" id="{A3C422AA-6611-1349-84DD-3EAC7A58C8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2243" y="2066224"/>
              <a:ext cx="978515" cy="0"/>
            </a:xfrm>
            <a:prstGeom prst="line">
              <a:avLst/>
            </a:prstGeom>
            <a:ln w="34925">
              <a:solidFill>
                <a:srgbClr val="92D05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xmlns="" id="{8D91C36B-D79C-7F44-A05E-11D806A4DD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5175" y="1251510"/>
              <a:ext cx="580415" cy="50744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xmlns="" id="{F4924469-665B-A244-9E17-4F239E954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2283" y="3498657"/>
              <a:ext cx="102390" cy="738379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xmlns="" id="{EB4FAA58-199D-0146-8999-7BD7471331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916" y="2165518"/>
              <a:ext cx="535903" cy="1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xmlns="" id="{39C6F551-AFA7-194E-87FC-CA6BCF8A2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2465" y="3662611"/>
              <a:ext cx="0" cy="58095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xmlns="" id="{92DE041B-6C6A-4147-9C67-C5078E3976A5}"/>
                </a:ext>
              </a:extLst>
            </p:cNvPr>
            <p:cNvCxnSpPr>
              <a:cxnSpLocks/>
              <a:endCxn id="298" idx="1"/>
            </p:cNvCxnSpPr>
            <p:nvPr/>
          </p:nvCxnSpPr>
          <p:spPr>
            <a:xfrm flipV="1">
              <a:off x="9838928" y="2363316"/>
              <a:ext cx="174651" cy="632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xmlns="" id="{34401DEF-E40B-214F-87EB-C96E5242BD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8400" y="2363948"/>
              <a:ext cx="174651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xmlns="" id="{75B87E43-74F7-9C40-8DBC-51CB2BBD2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329" y="1782487"/>
              <a:ext cx="0" cy="283737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xmlns="" id="{ABE03EF7-9D06-3840-8543-94435276E965}"/>
                </a:ext>
              </a:extLst>
            </p:cNvPr>
            <p:cNvCxnSpPr>
              <a:cxnSpLocks/>
              <a:stCxn id="303" idx="0"/>
            </p:cNvCxnSpPr>
            <p:nvPr/>
          </p:nvCxnSpPr>
          <p:spPr>
            <a:xfrm flipV="1">
              <a:off x="8844142" y="2654529"/>
              <a:ext cx="0" cy="186628"/>
            </a:xfrm>
            <a:prstGeom prst="line">
              <a:avLst/>
            </a:prstGeom>
            <a:ln w="34925">
              <a:solidFill>
                <a:srgbClr val="92D05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xmlns="" id="{0CC784A9-D3B6-E741-8F87-1E8DD9075F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916" y="3253636"/>
              <a:ext cx="441972" cy="0"/>
            </a:xfrm>
            <a:prstGeom prst="line">
              <a:avLst/>
            </a:prstGeom>
            <a:ln w="34925">
              <a:solidFill>
                <a:srgbClr val="92D05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xmlns="" id="{CC9858C4-E094-B342-A6CA-FCCDF906F4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916" y="3007021"/>
              <a:ext cx="545938" cy="0"/>
            </a:xfrm>
            <a:prstGeom prst="line">
              <a:avLst/>
            </a:prstGeom>
            <a:ln w="34925">
              <a:solidFill>
                <a:srgbClr val="92D05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xmlns="" id="{C40BE0BB-B8B3-B742-95BC-23ABC76521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0930" y="3674394"/>
              <a:ext cx="0" cy="1484005"/>
            </a:xfrm>
            <a:prstGeom prst="line">
              <a:avLst/>
            </a:prstGeom>
            <a:ln w="34925">
              <a:solidFill>
                <a:srgbClr val="92D050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xmlns="" id="{FC6924A2-464C-4543-8176-C3BABE699A44}"/>
                </a:ext>
              </a:extLst>
            </p:cNvPr>
            <p:cNvCxnSpPr>
              <a:cxnSpLocks/>
            </p:cNvCxnSpPr>
            <p:nvPr/>
          </p:nvCxnSpPr>
          <p:spPr>
            <a:xfrm>
              <a:off x="7740650" y="5143770"/>
              <a:ext cx="1260280" cy="0"/>
            </a:xfrm>
            <a:prstGeom prst="line">
              <a:avLst/>
            </a:prstGeom>
            <a:ln w="34925">
              <a:solidFill>
                <a:srgbClr val="92D05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xmlns="" id="{8BEEE66E-7896-5A42-904D-D68735A32C3B}"/>
                </a:ext>
              </a:extLst>
            </p:cNvPr>
            <p:cNvCxnSpPr>
              <a:cxnSpLocks/>
              <a:stCxn id="306" idx="0"/>
            </p:cNvCxnSpPr>
            <p:nvPr/>
          </p:nvCxnSpPr>
          <p:spPr>
            <a:xfrm flipH="1" flipV="1">
              <a:off x="7763040" y="5158399"/>
              <a:ext cx="377" cy="112672"/>
            </a:xfrm>
            <a:prstGeom prst="line">
              <a:avLst/>
            </a:prstGeom>
            <a:ln w="34925">
              <a:solidFill>
                <a:srgbClr val="92D05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xmlns="" id="{F466AEDA-FEBD-6248-9A7F-A66C6CB7FCE8}"/>
                </a:ext>
              </a:extLst>
            </p:cNvPr>
            <p:cNvSpPr/>
            <p:nvPr/>
          </p:nvSpPr>
          <p:spPr>
            <a:xfrm rot="2702252">
              <a:off x="5948884" y="2871220"/>
              <a:ext cx="1674479" cy="81227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xmlns="" id="{A4BBA751-1983-474B-9183-0A9E79B8BB76}"/>
                </a:ext>
              </a:extLst>
            </p:cNvPr>
            <p:cNvCxnSpPr>
              <a:cxnSpLocks/>
              <a:endCxn id="300" idx="0"/>
            </p:cNvCxnSpPr>
            <p:nvPr/>
          </p:nvCxnSpPr>
          <p:spPr>
            <a:xfrm flipH="1">
              <a:off x="5731403" y="2304288"/>
              <a:ext cx="1330898" cy="900739"/>
            </a:xfrm>
            <a:prstGeom prst="line">
              <a:avLst/>
            </a:prstGeom>
            <a:ln w="349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xmlns="" id="{A3C422AA-6611-1349-84DD-3EAC7A58C8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1212" y="3789481"/>
              <a:ext cx="2614284" cy="0"/>
            </a:xfrm>
            <a:prstGeom prst="line">
              <a:avLst/>
            </a:prstGeom>
            <a:ln w="34925">
              <a:solidFill>
                <a:srgbClr val="92D05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xmlns="" id="{0CC784A9-D3B6-E741-8F87-1E8DD9075F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1212" y="3532940"/>
              <a:ext cx="2" cy="256541"/>
            </a:xfrm>
            <a:prstGeom prst="line">
              <a:avLst/>
            </a:prstGeom>
            <a:ln w="34925">
              <a:solidFill>
                <a:srgbClr val="92D05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xmlns="" id="{0CC784A9-D3B6-E741-8F87-1E8DD9075F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7435" y="3661825"/>
              <a:ext cx="2" cy="144811"/>
            </a:xfrm>
            <a:prstGeom prst="line">
              <a:avLst/>
            </a:prstGeom>
            <a:ln w="34925">
              <a:solidFill>
                <a:srgbClr val="92D05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Rectangle 360"/>
            <p:cNvSpPr/>
            <p:nvPr/>
          </p:nvSpPr>
          <p:spPr>
            <a:xfrm>
              <a:off x="4363607" y="3535394"/>
              <a:ext cx="9957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6 K Liner</a:t>
              </a:r>
            </a:p>
          </p:txBody>
        </p: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xmlns="" id="{A3C422AA-6611-1349-84DD-3EAC7A58C8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9764" y="2185283"/>
              <a:ext cx="998183" cy="0"/>
            </a:xfrm>
            <a:prstGeom prst="line">
              <a:avLst/>
            </a:prstGeom>
            <a:ln w="34925">
              <a:solidFill>
                <a:srgbClr val="92D05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TextBox 362"/>
            <p:cNvSpPr txBox="1"/>
            <p:nvPr/>
          </p:nvSpPr>
          <p:spPr>
            <a:xfrm rot="18944193">
              <a:off x="5828241" y="1587668"/>
              <a:ext cx="869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K Box</a:t>
              </a:r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xmlns="" id="{602EFC13-4094-8E4A-AB4E-A82D4DC7631F}"/>
                </a:ext>
              </a:extLst>
            </p:cNvPr>
            <p:cNvSpPr/>
            <p:nvPr/>
          </p:nvSpPr>
          <p:spPr>
            <a:xfrm>
              <a:off x="7970358" y="420720"/>
              <a:ext cx="16777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Active Cooling</a:t>
              </a:r>
            </a:p>
            <a:p>
              <a:r>
                <a:rPr lang="en-US" dirty="0"/>
                <a:t>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535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53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</dc:creator>
  <cp:lastModifiedBy>Karl</cp:lastModifiedBy>
  <cp:revision>1</cp:revision>
  <dcterms:created xsi:type="dcterms:W3CDTF">2018-11-28T15:57:29Z</dcterms:created>
  <dcterms:modified xsi:type="dcterms:W3CDTF">2018-11-28T16:01:17Z</dcterms:modified>
</cp:coreProperties>
</file>