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509125" cy="6950075"/>
  <p:notesSz cx="6858000" cy="9144000"/>
  <p:defaultTextStyle>
    <a:defPPr>
      <a:defRPr lang="en-US"/>
    </a:defPPr>
    <a:lvl1pPr marL="0" algn="l" defTabSz="940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0230" algn="l" defTabSz="940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40460" algn="l" defTabSz="940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10691" algn="l" defTabSz="940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80921" algn="l" defTabSz="940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51151" algn="l" defTabSz="940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21381" algn="l" defTabSz="940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91611" algn="l" defTabSz="940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761842" algn="l" defTabSz="940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642"/>
      </p:cViewPr>
      <p:guideLst>
        <p:guide orient="horz" pos="2189"/>
        <p:guide pos="29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185" y="2159029"/>
            <a:ext cx="8082756" cy="14897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6369" y="3938376"/>
            <a:ext cx="6656388" cy="17761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80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51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21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91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61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34F7-F5CD-427C-B85F-C3A991DE7E1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7F8-F527-4531-A0E0-8F2C0B4B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2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34F7-F5CD-427C-B85F-C3A991DE7E1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7F8-F527-4531-A0E0-8F2C0B4B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2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4116" y="278326"/>
            <a:ext cx="2139553" cy="59300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5456" y="278326"/>
            <a:ext cx="6260174" cy="59300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34F7-F5CD-427C-B85F-C3A991DE7E1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7F8-F527-4531-A0E0-8F2C0B4B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5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34F7-F5CD-427C-B85F-C3A991DE7E1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7F8-F527-4531-A0E0-8F2C0B4B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3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55" y="4466067"/>
            <a:ext cx="8082756" cy="1380362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155" y="2945739"/>
            <a:ext cx="8082756" cy="1520328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023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404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4106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809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511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8213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916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7618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34F7-F5CD-427C-B85F-C3A991DE7E1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7F8-F527-4531-A0E0-8F2C0B4B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3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5456" y="1621685"/>
            <a:ext cx="4199864" cy="4586728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3805" y="1621685"/>
            <a:ext cx="4199864" cy="4586728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34F7-F5CD-427C-B85F-C3A991DE7E1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7F8-F527-4531-A0E0-8F2C0B4B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8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56" y="1555724"/>
            <a:ext cx="4201515" cy="648351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230" indent="0">
              <a:buNone/>
              <a:defRPr sz="2100" b="1"/>
            </a:lvl2pPr>
            <a:lvl3pPr marL="940460" indent="0">
              <a:buNone/>
              <a:defRPr sz="1900" b="1"/>
            </a:lvl3pPr>
            <a:lvl4pPr marL="1410691" indent="0">
              <a:buNone/>
              <a:defRPr sz="1600" b="1"/>
            </a:lvl4pPr>
            <a:lvl5pPr marL="1880921" indent="0">
              <a:buNone/>
              <a:defRPr sz="1600" b="1"/>
            </a:lvl5pPr>
            <a:lvl6pPr marL="2351151" indent="0">
              <a:buNone/>
              <a:defRPr sz="1600" b="1"/>
            </a:lvl6pPr>
            <a:lvl7pPr marL="2821381" indent="0">
              <a:buNone/>
              <a:defRPr sz="1600" b="1"/>
            </a:lvl7pPr>
            <a:lvl8pPr marL="3291611" indent="0">
              <a:buNone/>
              <a:defRPr sz="1600" b="1"/>
            </a:lvl8pPr>
            <a:lvl9pPr marL="376184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56" y="2204075"/>
            <a:ext cx="4201515" cy="400433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0504" y="1555724"/>
            <a:ext cx="4203165" cy="648351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230" indent="0">
              <a:buNone/>
              <a:defRPr sz="2100" b="1"/>
            </a:lvl2pPr>
            <a:lvl3pPr marL="940460" indent="0">
              <a:buNone/>
              <a:defRPr sz="1900" b="1"/>
            </a:lvl3pPr>
            <a:lvl4pPr marL="1410691" indent="0">
              <a:buNone/>
              <a:defRPr sz="1600" b="1"/>
            </a:lvl4pPr>
            <a:lvl5pPr marL="1880921" indent="0">
              <a:buNone/>
              <a:defRPr sz="1600" b="1"/>
            </a:lvl5pPr>
            <a:lvl6pPr marL="2351151" indent="0">
              <a:buNone/>
              <a:defRPr sz="1600" b="1"/>
            </a:lvl6pPr>
            <a:lvl7pPr marL="2821381" indent="0">
              <a:buNone/>
              <a:defRPr sz="1600" b="1"/>
            </a:lvl7pPr>
            <a:lvl8pPr marL="3291611" indent="0">
              <a:buNone/>
              <a:defRPr sz="1600" b="1"/>
            </a:lvl8pPr>
            <a:lvl9pPr marL="376184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0504" y="2204075"/>
            <a:ext cx="4203165" cy="400433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34F7-F5CD-427C-B85F-C3A991DE7E1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7F8-F527-4531-A0E0-8F2C0B4B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34F7-F5CD-427C-B85F-C3A991DE7E1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7F8-F527-4531-A0E0-8F2C0B4B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7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34F7-F5CD-427C-B85F-C3A991DE7E1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7F8-F527-4531-A0E0-8F2C0B4B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0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57" y="276716"/>
            <a:ext cx="3128437" cy="1177652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7804" y="276717"/>
            <a:ext cx="5315865" cy="5931696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5457" y="1454368"/>
            <a:ext cx="3128437" cy="4754045"/>
          </a:xfrm>
        </p:spPr>
        <p:txBody>
          <a:bodyPr/>
          <a:lstStyle>
            <a:lvl1pPr marL="0" indent="0">
              <a:buNone/>
              <a:defRPr sz="1400"/>
            </a:lvl1pPr>
            <a:lvl2pPr marL="470230" indent="0">
              <a:buNone/>
              <a:defRPr sz="1200"/>
            </a:lvl2pPr>
            <a:lvl3pPr marL="940460" indent="0">
              <a:buNone/>
              <a:defRPr sz="1000"/>
            </a:lvl3pPr>
            <a:lvl4pPr marL="1410691" indent="0">
              <a:buNone/>
              <a:defRPr sz="900"/>
            </a:lvl4pPr>
            <a:lvl5pPr marL="1880921" indent="0">
              <a:buNone/>
              <a:defRPr sz="900"/>
            </a:lvl5pPr>
            <a:lvl6pPr marL="2351151" indent="0">
              <a:buNone/>
              <a:defRPr sz="900"/>
            </a:lvl6pPr>
            <a:lvl7pPr marL="2821381" indent="0">
              <a:buNone/>
              <a:defRPr sz="900"/>
            </a:lvl7pPr>
            <a:lvl8pPr marL="3291611" indent="0">
              <a:buNone/>
              <a:defRPr sz="900"/>
            </a:lvl8pPr>
            <a:lvl9pPr marL="376184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34F7-F5CD-427C-B85F-C3A991DE7E1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7F8-F527-4531-A0E0-8F2C0B4B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855" y="4865052"/>
            <a:ext cx="5705475" cy="5743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63855" y="621002"/>
            <a:ext cx="5705475" cy="4170045"/>
          </a:xfrm>
        </p:spPr>
        <p:txBody>
          <a:bodyPr/>
          <a:lstStyle>
            <a:lvl1pPr marL="0" indent="0">
              <a:buNone/>
              <a:defRPr sz="3300"/>
            </a:lvl1pPr>
            <a:lvl2pPr marL="470230" indent="0">
              <a:buNone/>
              <a:defRPr sz="2900"/>
            </a:lvl2pPr>
            <a:lvl3pPr marL="940460" indent="0">
              <a:buNone/>
              <a:defRPr sz="2500"/>
            </a:lvl3pPr>
            <a:lvl4pPr marL="1410691" indent="0">
              <a:buNone/>
              <a:defRPr sz="2100"/>
            </a:lvl4pPr>
            <a:lvl5pPr marL="1880921" indent="0">
              <a:buNone/>
              <a:defRPr sz="2100"/>
            </a:lvl5pPr>
            <a:lvl6pPr marL="2351151" indent="0">
              <a:buNone/>
              <a:defRPr sz="2100"/>
            </a:lvl6pPr>
            <a:lvl7pPr marL="2821381" indent="0">
              <a:buNone/>
              <a:defRPr sz="2100"/>
            </a:lvl7pPr>
            <a:lvl8pPr marL="3291611" indent="0">
              <a:buNone/>
              <a:defRPr sz="2100"/>
            </a:lvl8pPr>
            <a:lvl9pPr marL="3761842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3855" y="5439399"/>
            <a:ext cx="5705475" cy="815668"/>
          </a:xfrm>
        </p:spPr>
        <p:txBody>
          <a:bodyPr/>
          <a:lstStyle>
            <a:lvl1pPr marL="0" indent="0">
              <a:buNone/>
              <a:defRPr sz="1400"/>
            </a:lvl1pPr>
            <a:lvl2pPr marL="470230" indent="0">
              <a:buNone/>
              <a:defRPr sz="1200"/>
            </a:lvl2pPr>
            <a:lvl3pPr marL="940460" indent="0">
              <a:buNone/>
              <a:defRPr sz="1000"/>
            </a:lvl3pPr>
            <a:lvl4pPr marL="1410691" indent="0">
              <a:buNone/>
              <a:defRPr sz="900"/>
            </a:lvl4pPr>
            <a:lvl5pPr marL="1880921" indent="0">
              <a:buNone/>
              <a:defRPr sz="900"/>
            </a:lvl5pPr>
            <a:lvl6pPr marL="2351151" indent="0">
              <a:buNone/>
              <a:defRPr sz="900"/>
            </a:lvl6pPr>
            <a:lvl7pPr marL="2821381" indent="0">
              <a:buNone/>
              <a:defRPr sz="900"/>
            </a:lvl7pPr>
            <a:lvl8pPr marL="3291611" indent="0">
              <a:buNone/>
              <a:defRPr sz="900"/>
            </a:lvl8pPr>
            <a:lvl9pPr marL="376184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34F7-F5CD-427C-B85F-C3A991DE7E1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7F8-F527-4531-A0E0-8F2C0B4B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4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456" y="278325"/>
            <a:ext cx="8558213" cy="1158346"/>
          </a:xfrm>
          <a:prstGeom prst="rect">
            <a:avLst/>
          </a:prstGeom>
        </p:spPr>
        <p:txBody>
          <a:bodyPr vert="horz" lIns="94046" tIns="47023" rIns="94046" bIns="4702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56" y="1621685"/>
            <a:ext cx="8558213" cy="4586728"/>
          </a:xfrm>
          <a:prstGeom prst="rect">
            <a:avLst/>
          </a:prstGeom>
        </p:spPr>
        <p:txBody>
          <a:bodyPr vert="horz" lIns="94046" tIns="47023" rIns="94046" bIns="470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456" y="6441690"/>
            <a:ext cx="2218796" cy="370027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534F7-F5CD-427C-B85F-C3A991DE7E1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48951" y="6441690"/>
            <a:ext cx="3011223" cy="370027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4873" y="6441690"/>
            <a:ext cx="2218796" cy="370027"/>
          </a:xfrm>
          <a:prstGeom prst="rect">
            <a:avLst/>
          </a:prstGeom>
        </p:spPr>
        <p:txBody>
          <a:bodyPr vert="horz" lIns="94046" tIns="47023" rIns="94046" bIns="4702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4E7F8-F527-4531-A0E0-8F2C0B4B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2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40460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2673" indent="-352673" algn="l" defTabSz="9404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64124" indent="-293894" algn="l" defTabSz="9404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576" indent="-235115" algn="l" defTabSz="9404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06" indent="-235115" algn="l" defTabSz="9404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6036" indent="-235115" algn="l" defTabSz="940460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86266" indent="-235115" algn="l" defTabSz="9404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96" indent="-235115" algn="l" defTabSz="9404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26727" indent="-235115" algn="l" defTabSz="9404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996957" indent="-235115" algn="l" defTabSz="9404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23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460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69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092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15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38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611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1842" algn="l" defTabSz="9404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0E34ED88-2F29-5C4A-8401-A5B7542BBB84}"/>
              </a:ext>
            </a:extLst>
          </p:cNvPr>
          <p:cNvSpPr/>
          <p:nvPr/>
        </p:nvSpPr>
        <p:spPr>
          <a:xfrm>
            <a:off x="615378" y="5101677"/>
            <a:ext cx="8383217" cy="1397527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b" anchorCtr="0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Spacecraft Spun Module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B126887C-2B1F-534A-9595-8146A6BFEF51}"/>
              </a:ext>
            </a:extLst>
          </p:cNvPr>
          <p:cNvSpPr/>
          <p:nvPr/>
        </p:nvSpPr>
        <p:spPr>
          <a:xfrm>
            <a:off x="1940343" y="1542518"/>
            <a:ext cx="5865878" cy="2985346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b" anchorCtr="0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Telescope Box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22719A5A-3253-9D4D-B2CF-32CD84CEF205}"/>
              </a:ext>
            </a:extLst>
          </p:cNvPr>
          <p:cNvSpPr/>
          <p:nvPr/>
        </p:nvSpPr>
        <p:spPr>
          <a:xfrm>
            <a:off x="645301" y="2371037"/>
            <a:ext cx="1120391" cy="582427"/>
          </a:xfrm>
          <a:prstGeom prst="rect">
            <a:avLst/>
          </a:prstGeom>
          <a:solidFill>
            <a:srgbClr val="ED7D31">
              <a:lumMod val="60000"/>
              <a:lumOff val="40000"/>
            </a:srgbClr>
          </a:solidFill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Structural</a:t>
            </a:r>
          </a:p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Ring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D72404A3-DBC3-144F-BD5D-CE7DEA00A220}"/>
              </a:ext>
            </a:extLst>
          </p:cNvPr>
          <p:cNvSpPr/>
          <p:nvPr/>
        </p:nvSpPr>
        <p:spPr>
          <a:xfrm>
            <a:off x="7980871" y="2371036"/>
            <a:ext cx="1120391" cy="582427"/>
          </a:xfrm>
          <a:prstGeom prst="rect">
            <a:avLst/>
          </a:prstGeom>
          <a:solidFill>
            <a:srgbClr val="ED7D31">
              <a:lumMod val="60000"/>
              <a:lumOff val="40000"/>
            </a:srgbClr>
          </a:solidFill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Structural</a:t>
            </a:r>
          </a:p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Ring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890AD21C-71E3-F642-A48D-C334EC0B1863}"/>
              </a:ext>
            </a:extLst>
          </p:cNvPr>
          <p:cNvSpPr/>
          <p:nvPr/>
        </p:nvSpPr>
        <p:spPr>
          <a:xfrm rot="17681335">
            <a:off x="603082" y="1024582"/>
            <a:ext cx="2181375" cy="287363"/>
          </a:xfrm>
          <a:prstGeom prst="rect">
            <a:avLst/>
          </a:prstGeom>
          <a:solidFill>
            <a:srgbClr val="44546A">
              <a:lumMod val="40000"/>
              <a:lumOff val="60000"/>
            </a:srgbClr>
          </a:solidFill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Primary Reflector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4AA5C52C-5A08-F148-935A-F9E796346515}"/>
              </a:ext>
            </a:extLst>
          </p:cNvPr>
          <p:cNvSpPr/>
          <p:nvPr/>
        </p:nvSpPr>
        <p:spPr>
          <a:xfrm rot="261970">
            <a:off x="3040341" y="3503537"/>
            <a:ext cx="1294486" cy="291845"/>
          </a:xfrm>
          <a:prstGeom prst="rect">
            <a:avLst/>
          </a:prstGeom>
          <a:solidFill>
            <a:srgbClr val="44546A">
              <a:lumMod val="40000"/>
              <a:lumOff val="60000"/>
            </a:srgbClr>
          </a:solidFill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Secondary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3BCB957B-8DEA-1A4E-972C-A5805B9C22B1}"/>
              </a:ext>
            </a:extLst>
          </p:cNvPr>
          <p:cNvGrpSpPr/>
          <p:nvPr/>
        </p:nvGrpSpPr>
        <p:grpSpPr>
          <a:xfrm rot="3269915">
            <a:off x="4121755" y="2328389"/>
            <a:ext cx="2019910" cy="1036869"/>
            <a:chOff x="5437021" y="2056061"/>
            <a:chExt cx="2019910" cy="103686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9ECADDBC-80A9-B042-B0CD-BBD7DF4A58D1}"/>
                </a:ext>
              </a:extLst>
            </p:cNvPr>
            <p:cNvSpPr/>
            <p:nvPr/>
          </p:nvSpPr>
          <p:spPr>
            <a:xfrm>
              <a:off x="5533033" y="2168787"/>
              <a:ext cx="1827886" cy="291845"/>
            </a:xfrm>
            <a:prstGeom prst="rect">
              <a:avLst/>
            </a:prstGeom>
            <a:solidFill>
              <a:sysClr val="window" lastClr="FFFFFF"/>
            </a:solidFill>
            <a:ln w="349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2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Focal Plane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98CD55E0-74BE-1A41-B122-A0F3FA2CEF0E}"/>
                </a:ext>
              </a:extLst>
            </p:cNvPr>
            <p:cNvSpPr/>
            <p:nvPr/>
          </p:nvSpPr>
          <p:spPr>
            <a:xfrm>
              <a:off x="5533034" y="2558931"/>
              <a:ext cx="1827886" cy="291845"/>
            </a:xfrm>
            <a:prstGeom prst="rect">
              <a:avLst/>
            </a:prstGeom>
            <a:solidFill>
              <a:sysClr val="window" lastClr="FFFFFF"/>
            </a:solidFill>
            <a:ln w="349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2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Filter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xmlns="" id="{7559C87F-5282-B34D-B22C-73DB21BDC6A4}"/>
                </a:ext>
              </a:extLst>
            </p:cNvPr>
            <p:cNvSpPr/>
            <p:nvPr/>
          </p:nvSpPr>
          <p:spPr>
            <a:xfrm>
              <a:off x="5437021" y="2056061"/>
              <a:ext cx="2019910" cy="1036869"/>
            </a:xfrm>
            <a:prstGeom prst="rect">
              <a:avLst/>
            </a:prstGeom>
            <a:noFill/>
            <a:ln w="349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b" anchorCtr="1"/>
            <a:lstStyle/>
            <a:p>
              <a:pPr marL="0" marR="0" lvl="0" indent="0" algn="ctr" defTabSz="91432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8EE46952-19B6-484B-9EF1-62E137E03645}"/>
              </a:ext>
            </a:extLst>
          </p:cNvPr>
          <p:cNvSpPr/>
          <p:nvPr/>
        </p:nvSpPr>
        <p:spPr>
          <a:xfrm>
            <a:off x="6388522" y="2128505"/>
            <a:ext cx="845821" cy="824959"/>
          </a:xfrm>
          <a:prstGeom prst="rect">
            <a:avLst/>
          </a:prstGeom>
          <a:solidFill>
            <a:sysClr val="window" lastClr="FFFFFF"/>
          </a:solidFill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cADR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Cold Heads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CFDF541D-29B0-E746-9928-FF2AD23A375C}"/>
              </a:ext>
            </a:extLst>
          </p:cNvPr>
          <p:cNvSpPr/>
          <p:nvPr/>
        </p:nvSpPr>
        <p:spPr>
          <a:xfrm>
            <a:off x="6388522" y="3140090"/>
            <a:ext cx="845821" cy="824959"/>
          </a:xfrm>
          <a:prstGeom prst="rect">
            <a:avLst/>
          </a:prstGeom>
          <a:solidFill>
            <a:sysClr val="window" lastClr="FFFFFF"/>
          </a:solidFill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J-T Cold Heads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E62E4D15-9589-4C42-B6D8-14DC5A62D2E7}"/>
              </a:ext>
            </a:extLst>
          </p:cNvPr>
          <p:cNvSpPr/>
          <p:nvPr/>
        </p:nvSpPr>
        <p:spPr>
          <a:xfrm>
            <a:off x="859961" y="5559975"/>
            <a:ext cx="1845650" cy="591418"/>
          </a:xfrm>
          <a:prstGeom prst="rect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Detector Readout Electronics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2853F098-83B5-BA4B-B909-7D0D84221A7D}"/>
              </a:ext>
            </a:extLst>
          </p:cNvPr>
          <p:cNvSpPr/>
          <p:nvPr/>
        </p:nvSpPr>
        <p:spPr>
          <a:xfrm>
            <a:off x="2986026" y="5571426"/>
            <a:ext cx="1402233" cy="575197"/>
          </a:xfrm>
          <a:prstGeom prst="rect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cADR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Electronics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B0281A0D-04C7-0D44-9D91-65319090D3CC}"/>
              </a:ext>
            </a:extLst>
          </p:cNvPr>
          <p:cNvSpPr/>
          <p:nvPr/>
        </p:nvSpPr>
        <p:spPr>
          <a:xfrm>
            <a:off x="5029592" y="5570005"/>
            <a:ext cx="1402233" cy="575197"/>
          </a:xfrm>
          <a:prstGeom prst="rect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K Cooler Compressor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381BC572-655B-6E40-96E5-D533E0D98171}"/>
              </a:ext>
            </a:extLst>
          </p:cNvPr>
          <p:cNvSpPr/>
          <p:nvPr/>
        </p:nvSpPr>
        <p:spPr>
          <a:xfrm>
            <a:off x="7073159" y="5559978"/>
            <a:ext cx="1402233" cy="575197"/>
          </a:xfrm>
          <a:prstGeom prst="rect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K Cooler Electronics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E504DDFF-11ED-2643-9845-216E0567BD30}"/>
              </a:ext>
            </a:extLst>
          </p:cNvPr>
          <p:cNvSpPr/>
          <p:nvPr/>
        </p:nvSpPr>
        <p:spPr>
          <a:xfrm>
            <a:off x="30162" y="4670482"/>
            <a:ext cx="9421978" cy="291845"/>
          </a:xfrm>
          <a:prstGeom prst="rect">
            <a:avLst/>
          </a:prstGeom>
          <a:solidFill>
            <a:srgbClr val="FFC000">
              <a:lumMod val="60000"/>
              <a:lumOff val="40000"/>
            </a:srgbClr>
          </a:solidFill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V-grooves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2B3C5A34-6B37-604F-BB07-E253D3C45347}"/>
              </a:ext>
            </a:extLst>
          </p:cNvPr>
          <p:cNvSpPr/>
          <p:nvPr/>
        </p:nvSpPr>
        <p:spPr>
          <a:xfrm>
            <a:off x="615378" y="6638615"/>
            <a:ext cx="8383217" cy="29184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Spacecraft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Despun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Module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8EA61550-55D6-2E45-B430-5066BF0A5F95}"/>
              </a:ext>
            </a:extLst>
          </p:cNvPr>
          <p:cNvSpPr/>
          <p:nvPr/>
        </p:nvSpPr>
        <p:spPr>
          <a:xfrm>
            <a:off x="2049159" y="1657038"/>
            <a:ext cx="5640020" cy="2511638"/>
          </a:xfrm>
          <a:prstGeom prst="rect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b" anchorCtr="0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862AD9E8-AA9B-204F-B973-9AD63D324FB6}"/>
              </a:ext>
            </a:extLst>
          </p:cNvPr>
          <p:cNvSpPr/>
          <p:nvPr/>
        </p:nvSpPr>
        <p:spPr>
          <a:xfrm rot="20231048">
            <a:off x="1804960" y="1291682"/>
            <a:ext cx="1505086" cy="83294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AFFEBB43-3329-0746-B65A-AADD0AE32E68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701702" y="2953464"/>
            <a:ext cx="503794" cy="2148213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E4175E1B-B1FD-1A49-ACAF-CFBB2DDB0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05496" y="2953464"/>
            <a:ext cx="347894" cy="2148213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xmlns="" id="{63343321-7A06-204C-AB0B-20C7EA3CDDFB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8040078" y="2953462"/>
            <a:ext cx="500989" cy="2148214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A75813D9-971B-DD46-94B2-6BE4D067B690}"/>
              </a:ext>
            </a:extLst>
          </p:cNvPr>
          <p:cNvCxnSpPr>
            <a:cxnSpLocks/>
          </p:cNvCxnSpPr>
          <p:nvPr/>
        </p:nvCxnSpPr>
        <p:spPr>
          <a:xfrm>
            <a:off x="8541067" y="2953464"/>
            <a:ext cx="358228" cy="2153717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D0AFE340-19FD-924F-9754-05B73D6A6D41}"/>
              </a:ext>
            </a:extLst>
          </p:cNvPr>
          <p:cNvSpPr txBox="1"/>
          <p:nvPr/>
        </p:nvSpPr>
        <p:spPr>
          <a:xfrm>
            <a:off x="4790571" y="288076"/>
            <a:ext cx="1065126" cy="923324"/>
          </a:xfrm>
          <a:prstGeom prst="rect">
            <a:avLst/>
          </a:prstGeom>
          <a:noFill/>
        </p:spPr>
        <p:txBody>
          <a:bodyPr wrap="square" lIns="91432" tIns="45717" rIns="91432" bIns="45717" rtlCol="0">
            <a:spAutoFit/>
          </a:bodyPr>
          <a:lstStyle/>
          <a:p>
            <a:pPr marL="0" marR="0" lvl="0" indent="0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Photons</a:t>
            </a:r>
          </a:p>
          <a:p>
            <a:pPr marL="0" marR="0" lvl="0" indent="0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Data</a:t>
            </a:r>
          </a:p>
          <a:p>
            <a:pPr marL="0" marR="0" lvl="0" indent="0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Power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xmlns="" id="{9EAEB46E-3293-D744-A9AC-08CA552937EE}"/>
              </a:ext>
            </a:extLst>
          </p:cNvPr>
          <p:cNvCxnSpPr>
            <a:cxnSpLocks/>
          </p:cNvCxnSpPr>
          <p:nvPr/>
        </p:nvCxnSpPr>
        <p:spPr>
          <a:xfrm flipH="1">
            <a:off x="8642863" y="774387"/>
            <a:ext cx="828969" cy="0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xmlns="" id="{96EA4931-AB94-7543-BDD2-7E04E005A06C}"/>
              </a:ext>
            </a:extLst>
          </p:cNvPr>
          <p:cNvCxnSpPr>
            <a:cxnSpLocks/>
          </p:cNvCxnSpPr>
          <p:nvPr/>
        </p:nvCxnSpPr>
        <p:spPr>
          <a:xfrm flipH="1">
            <a:off x="5855697" y="492280"/>
            <a:ext cx="828969" cy="0"/>
          </a:xfrm>
          <a:prstGeom prst="line">
            <a:avLst/>
          </a:prstGeom>
          <a:noFill/>
          <a:ln w="34925" cap="flat" cmpd="sng" algn="ctr">
            <a:solidFill>
              <a:srgbClr val="F7A209"/>
            </a:solidFill>
            <a:prstDash val="solid"/>
            <a:miter lim="800000"/>
          </a:ln>
          <a:effectLst/>
        </p:spPr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4967923F-C8D7-4046-BE44-1B202FCD0B87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1824317" y="1228279"/>
            <a:ext cx="1874378" cy="2275682"/>
          </a:xfrm>
          <a:prstGeom prst="line">
            <a:avLst/>
          </a:prstGeom>
          <a:noFill/>
          <a:ln w="34925" cap="flat" cmpd="sng" algn="ctr">
            <a:solidFill>
              <a:srgbClr val="F7A209"/>
            </a:solidFill>
            <a:prstDash val="solid"/>
            <a:miter lim="800000"/>
          </a:ln>
          <a:effectLst/>
        </p:spPr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7C4E09E1-C374-8947-AE80-F5767FEE4DD4}"/>
              </a:ext>
            </a:extLst>
          </p:cNvPr>
          <p:cNvSpPr/>
          <p:nvPr/>
        </p:nvSpPr>
        <p:spPr>
          <a:xfrm rot="20234725">
            <a:off x="1915698" y="1823635"/>
            <a:ext cx="1512330" cy="291845"/>
          </a:xfrm>
          <a:prstGeom prst="rect">
            <a:avLst/>
          </a:prstGeom>
          <a:solidFill>
            <a:sysClr val="window" lastClr="FFFFFF"/>
          </a:solidFill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Aperture Stop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F0FC1448-983B-5247-AA19-B4F256D8D719}"/>
              </a:ext>
            </a:extLst>
          </p:cNvPr>
          <p:cNvCxnSpPr>
            <a:cxnSpLocks/>
            <a:stCxn id="80" idx="2"/>
          </p:cNvCxnSpPr>
          <p:nvPr/>
        </p:nvCxnSpPr>
        <p:spPr>
          <a:xfrm flipV="1">
            <a:off x="1824317" y="618793"/>
            <a:ext cx="2298830" cy="609485"/>
          </a:xfrm>
          <a:prstGeom prst="line">
            <a:avLst/>
          </a:prstGeom>
          <a:noFill/>
          <a:ln w="34925" cap="flat" cmpd="sng" algn="ctr">
            <a:solidFill>
              <a:srgbClr val="F7A209"/>
            </a:solidFill>
            <a:prstDash val="solid"/>
            <a:round/>
          </a:ln>
          <a:effectLst/>
        </p:spPr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xmlns="" id="{2B275C7A-BCD0-CF49-94B4-71C02A4BEFC3}"/>
              </a:ext>
            </a:extLst>
          </p:cNvPr>
          <p:cNvCxnSpPr>
            <a:cxnSpLocks/>
          </p:cNvCxnSpPr>
          <p:nvPr/>
        </p:nvCxnSpPr>
        <p:spPr>
          <a:xfrm flipH="1">
            <a:off x="5855697" y="769040"/>
            <a:ext cx="828969" cy="0"/>
          </a:xfrm>
          <a:prstGeom prst="line">
            <a:avLst/>
          </a:prstGeom>
          <a:noFill/>
          <a:ln w="34925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72991B5E-63E3-A849-A861-9F9D61E4EE83}"/>
              </a:ext>
            </a:extLst>
          </p:cNvPr>
          <p:cNvCxnSpPr>
            <a:cxnSpLocks/>
          </p:cNvCxnSpPr>
          <p:nvPr/>
        </p:nvCxnSpPr>
        <p:spPr>
          <a:xfrm flipV="1">
            <a:off x="5845741" y="3447669"/>
            <a:ext cx="0" cy="1781527"/>
          </a:xfrm>
          <a:prstGeom prst="line">
            <a:avLst/>
          </a:prstGeom>
          <a:noFill/>
          <a:ln w="34925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xmlns="" id="{C323AE2F-FBC2-8E43-8A83-66DC0998F418}"/>
              </a:ext>
            </a:extLst>
          </p:cNvPr>
          <p:cNvCxnSpPr>
            <a:cxnSpLocks/>
          </p:cNvCxnSpPr>
          <p:nvPr/>
        </p:nvCxnSpPr>
        <p:spPr>
          <a:xfrm>
            <a:off x="1780220" y="5203889"/>
            <a:ext cx="4070285" cy="11724"/>
          </a:xfrm>
          <a:prstGeom prst="line">
            <a:avLst/>
          </a:prstGeom>
          <a:noFill/>
          <a:ln w="34925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8726E31-2139-154E-8BB5-F20824B1A333}"/>
              </a:ext>
            </a:extLst>
          </p:cNvPr>
          <p:cNvCxnSpPr>
            <a:cxnSpLocks/>
          </p:cNvCxnSpPr>
          <p:nvPr/>
        </p:nvCxnSpPr>
        <p:spPr>
          <a:xfrm>
            <a:off x="1766992" y="5195098"/>
            <a:ext cx="0" cy="374904"/>
          </a:xfrm>
          <a:prstGeom prst="line">
            <a:avLst/>
          </a:prstGeom>
          <a:noFill/>
          <a:ln w="34925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xmlns="" id="{D61CAA18-96E5-CB40-9ABC-714943646B70}"/>
              </a:ext>
            </a:extLst>
          </p:cNvPr>
          <p:cNvCxnSpPr>
            <a:cxnSpLocks/>
          </p:cNvCxnSpPr>
          <p:nvPr/>
        </p:nvCxnSpPr>
        <p:spPr>
          <a:xfrm>
            <a:off x="1739217" y="6151394"/>
            <a:ext cx="14547" cy="472591"/>
          </a:xfrm>
          <a:prstGeom prst="line">
            <a:avLst/>
          </a:prstGeom>
          <a:noFill/>
          <a:ln w="34925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D8D679FD-5FFD-B94A-AED0-48B8AE1B681F}"/>
              </a:ext>
            </a:extLst>
          </p:cNvPr>
          <p:cNvCxnSpPr>
            <a:cxnSpLocks/>
          </p:cNvCxnSpPr>
          <p:nvPr/>
        </p:nvCxnSpPr>
        <p:spPr>
          <a:xfrm flipH="1">
            <a:off x="5855697" y="1041369"/>
            <a:ext cx="828969" cy="0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xmlns="" id="{08F534AB-1429-334C-959C-3E70CD52FB04}"/>
              </a:ext>
            </a:extLst>
          </p:cNvPr>
          <p:cNvCxnSpPr>
            <a:cxnSpLocks/>
          </p:cNvCxnSpPr>
          <p:nvPr/>
        </p:nvCxnSpPr>
        <p:spPr>
          <a:xfrm flipV="1">
            <a:off x="5922347" y="3379157"/>
            <a:ext cx="0" cy="1918283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4199ADA4-F641-F34F-A59F-D7BDB1CA083B}"/>
              </a:ext>
            </a:extLst>
          </p:cNvPr>
          <p:cNvCxnSpPr>
            <a:cxnSpLocks/>
          </p:cNvCxnSpPr>
          <p:nvPr/>
        </p:nvCxnSpPr>
        <p:spPr>
          <a:xfrm>
            <a:off x="1821064" y="5276655"/>
            <a:ext cx="4101283" cy="6525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xmlns="" id="{B42FCC8F-EF9B-BB44-AE0E-3B927948492D}"/>
              </a:ext>
            </a:extLst>
          </p:cNvPr>
          <p:cNvCxnSpPr>
            <a:cxnSpLocks/>
          </p:cNvCxnSpPr>
          <p:nvPr/>
        </p:nvCxnSpPr>
        <p:spPr>
          <a:xfrm>
            <a:off x="1821062" y="5268550"/>
            <a:ext cx="0" cy="301455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xmlns="" id="{CA7DC867-93C7-B842-A97F-787BCCE68CEA}"/>
              </a:ext>
            </a:extLst>
          </p:cNvPr>
          <p:cNvCxnSpPr>
            <a:cxnSpLocks/>
          </p:cNvCxnSpPr>
          <p:nvPr/>
        </p:nvCxnSpPr>
        <p:spPr>
          <a:xfrm flipV="1">
            <a:off x="1827126" y="6135172"/>
            <a:ext cx="1" cy="488812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xmlns="" id="{6AC92157-BCEA-B44D-9987-E201474A4C41}"/>
              </a:ext>
            </a:extLst>
          </p:cNvPr>
          <p:cNvCxnSpPr>
            <a:cxnSpLocks/>
          </p:cNvCxnSpPr>
          <p:nvPr/>
        </p:nvCxnSpPr>
        <p:spPr>
          <a:xfrm flipH="1">
            <a:off x="6270044" y="2566387"/>
            <a:ext cx="108005" cy="0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xmlns="" id="{8C8EBF2C-9C8E-504F-834E-2A6410CFA94E}"/>
              </a:ext>
            </a:extLst>
          </p:cNvPr>
          <p:cNvCxnSpPr>
            <a:cxnSpLocks/>
          </p:cNvCxnSpPr>
          <p:nvPr/>
        </p:nvCxnSpPr>
        <p:spPr>
          <a:xfrm flipV="1">
            <a:off x="6270043" y="2553560"/>
            <a:ext cx="0" cy="2824227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AA63D20A-2AB9-F046-BFAA-F0D6172A7B41}"/>
              </a:ext>
            </a:extLst>
          </p:cNvPr>
          <p:cNvCxnSpPr>
            <a:cxnSpLocks/>
          </p:cNvCxnSpPr>
          <p:nvPr/>
        </p:nvCxnSpPr>
        <p:spPr>
          <a:xfrm>
            <a:off x="3678204" y="5354493"/>
            <a:ext cx="2594122" cy="11402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xmlns="" id="{7CC1EEC9-CFD2-8343-BB55-BE483C111FEB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3687141" y="5343241"/>
            <a:ext cx="0" cy="228185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xmlns="" id="{D937EB13-DF5C-0643-A0B1-2962374B4F59}"/>
              </a:ext>
            </a:extLst>
          </p:cNvPr>
          <p:cNvCxnSpPr>
            <a:cxnSpLocks/>
          </p:cNvCxnSpPr>
          <p:nvPr/>
        </p:nvCxnSpPr>
        <p:spPr>
          <a:xfrm>
            <a:off x="3546933" y="6151394"/>
            <a:ext cx="0" cy="472591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xmlns="" id="{4642743E-C07C-084E-8F9B-7C2569C9D4B9}"/>
              </a:ext>
            </a:extLst>
          </p:cNvPr>
          <p:cNvCxnSpPr>
            <a:cxnSpLocks/>
          </p:cNvCxnSpPr>
          <p:nvPr/>
        </p:nvCxnSpPr>
        <p:spPr>
          <a:xfrm>
            <a:off x="7793145" y="6151394"/>
            <a:ext cx="0" cy="472591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xmlns="" id="{C9A1CC23-6908-9B4E-9945-3688381C2631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6446777" y="5847573"/>
            <a:ext cx="626382" cy="2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xmlns="" id="{B24E6B6D-129A-2D46-9BCE-92E794022010}"/>
              </a:ext>
            </a:extLst>
          </p:cNvPr>
          <p:cNvCxnSpPr>
            <a:cxnSpLocks/>
          </p:cNvCxnSpPr>
          <p:nvPr/>
        </p:nvCxnSpPr>
        <p:spPr>
          <a:xfrm flipH="1">
            <a:off x="8641574" y="492473"/>
            <a:ext cx="828969" cy="0"/>
          </a:xfrm>
          <a:prstGeom prst="line">
            <a:avLst/>
          </a:prstGeom>
          <a:noFill/>
          <a:ln w="34925" cap="flat" cmpd="sng" algn="ctr">
            <a:solidFill>
              <a:srgbClr val="92D050"/>
            </a:solidFill>
            <a:prstDash val="solid"/>
            <a:miter lim="800000"/>
          </a:ln>
          <a:effectLst/>
        </p:spPr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xmlns="" id="{A3C422AA-6611-1349-84DD-3EAC7A58C89D}"/>
              </a:ext>
            </a:extLst>
          </p:cNvPr>
          <p:cNvCxnSpPr>
            <a:cxnSpLocks/>
          </p:cNvCxnSpPr>
          <p:nvPr/>
        </p:nvCxnSpPr>
        <p:spPr>
          <a:xfrm flipH="1">
            <a:off x="5399536" y="2365157"/>
            <a:ext cx="978515" cy="0"/>
          </a:xfrm>
          <a:prstGeom prst="line">
            <a:avLst/>
          </a:prstGeom>
          <a:noFill/>
          <a:ln w="34925" cap="flat" cmpd="sng" algn="ctr">
            <a:solidFill>
              <a:srgbClr val="92D050"/>
            </a:solidFill>
            <a:prstDash val="solid"/>
            <a:miter lim="800000"/>
            <a:headEnd type="none"/>
            <a:tailEnd type="none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xmlns="" id="{8D91C36B-D79C-7F44-A05E-11D806A4DD36}"/>
              </a:ext>
            </a:extLst>
          </p:cNvPr>
          <p:cNvCxnSpPr>
            <a:cxnSpLocks/>
          </p:cNvCxnSpPr>
          <p:nvPr/>
        </p:nvCxnSpPr>
        <p:spPr>
          <a:xfrm flipV="1">
            <a:off x="5082468" y="1550443"/>
            <a:ext cx="580414" cy="507441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xmlns="" id="{F4924469-665B-A244-9E17-4F239E954503}"/>
              </a:ext>
            </a:extLst>
          </p:cNvPr>
          <p:cNvCxnSpPr>
            <a:cxnSpLocks/>
          </p:cNvCxnSpPr>
          <p:nvPr/>
        </p:nvCxnSpPr>
        <p:spPr>
          <a:xfrm flipV="1">
            <a:off x="3589575" y="3797590"/>
            <a:ext cx="102390" cy="738379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xmlns="" id="{EB4FAA58-199D-0146-8999-7BD747133121}"/>
              </a:ext>
            </a:extLst>
          </p:cNvPr>
          <p:cNvCxnSpPr>
            <a:cxnSpLocks/>
          </p:cNvCxnSpPr>
          <p:nvPr/>
        </p:nvCxnSpPr>
        <p:spPr>
          <a:xfrm flipH="1">
            <a:off x="7247208" y="2464452"/>
            <a:ext cx="535902" cy="1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xmlns="" id="{39C6F551-AFA7-194E-87FC-CA6BCF8A2D79}"/>
              </a:ext>
            </a:extLst>
          </p:cNvPr>
          <p:cNvCxnSpPr>
            <a:cxnSpLocks/>
          </p:cNvCxnSpPr>
          <p:nvPr/>
        </p:nvCxnSpPr>
        <p:spPr>
          <a:xfrm flipV="1">
            <a:off x="6809756" y="3961544"/>
            <a:ext cx="0" cy="580950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xmlns="" id="{92DE041B-6C6A-4147-9C67-C5078E3976A5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7806221" y="2662250"/>
            <a:ext cx="174651" cy="632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xmlns="" id="{34401DEF-E40B-214F-87EB-C96E5242BD07}"/>
              </a:ext>
            </a:extLst>
          </p:cNvPr>
          <p:cNvCxnSpPr>
            <a:cxnSpLocks/>
          </p:cNvCxnSpPr>
          <p:nvPr/>
        </p:nvCxnSpPr>
        <p:spPr>
          <a:xfrm flipH="1">
            <a:off x="1765692" y="2662881"/>
            <a:ext cx="174651" cy="0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xmlns="" id="{75B87E43-74F7-9C40-8DBC-51CB2BBD244B}"/>
              </a:ext>
            </a:extLst>
          </p:cNvPr>
          <p:cNvCxnSpPr>
            <a:cxnSpLocks/>
          </p:cNvCxnSpPr>
          <p:nvPr/>
        </p:nvCxnSpPr>
        <p:spPr>
          <a:xfrm flipV="1">
            <a:off x="1097621" y="2081421"/>
            <a:ext cx="0" cy="283737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xmlns="" id="{ABE03EF7-9D06-3840-8543-94435276E965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6811433" y="2953463"/>
            <a:ext cx="0" cy="186628"/>
          </a:xfrm>
          <a:prstGeom prst="line">
            <a:avLst/>
          </a:prstGeom>
          <a:noFill/>
          <a:ln w="34925" cap="flat" cmpd="sng" algn="ctr">
            <a:solidFill>
              <a:srgbClr val="92D050"/>
            </a:solidFill>
            <a:prstDash val="solid"/>
            <a:miter lim="800000"/>
            <a:headEnd type="none"/>
            <a:tailEnd type="none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xmlns="" id="{0CC784A9-D3B6-E741-8F87-1E8DD9075FCC}"/>
              </a:ext>
            </a:extLst>
          </p:cNvPr>
          <p:cNvCxnSpPr>
            <a:cxnSpLocks/>
          </p:cNvCxnSpPr>
          <p:nvPr/>
        </p:nvCxnSpPr>
        <p:spPr>
          <a:xfrm flipH="1">
            <a:off x="7247207" y="3552569"/>
            <a:ext cx="441972" cy="0"/>
          </a:xfrm>
          <a:prstGeom prst="line">
            <a:avLst/>
          </a:prstGeom>
          <a:noFill/>
          <a:ln w="34925" cap="flat" cmpd="sng" algn="ctr">
            <a:solidFill>
              <a:srgbClr val="92D050"/>
            </a:solidFill>
            <a:prstDash val="solid"/>
            <a:miter lim="800000"/>
            <a:headEnd type="none"/>
            <a:tailEnd type="none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xmlns="" id="{C40BE0BB-B8B3-B742-95BC-23ABC7652121}"/>
              </a:ext>
            </a:extLst>
          </p:cNvPr>
          <p:cNvCxnSpPr>
            <a:cxnSpLocks/>
          </p:cNvCxnSpPr>
          <p:nvPr/>
        </p:nvCxnSpPr>
        <p:spPr>
          <a:xfrm flipV="1">
            <a:off x="6968221" y="3973327"/>
            <a:ext cx="0" cy="1484005"/>
          </a:xfrm>
          <a:prstGeom prst="line">
            <a:avLst/>
          </a:prstGeom>
          <a:noFill/>
          <a:ln w="34925" cap="flat" cmpd="sng" algn="ctr">
            <a:solidFill>
              <a:srgbClr val="92D050"/>
            </a:solidFill>
            <a:prstDash val="solid"/>
            <a:miter lim="800000"/>
            <a:headEnd type="none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xmlns="" id="{FC6924A2-464C-4543-8176-C3BABE699A44}"/>
              </a:ext>
            </a:extLst>
          </p:cNvPr>
          <p:cNvCxnSpPr>
            <a:cxnSpLocks/>
          </p:cNvCxnSpPr>
          <p:nvPr/>
        </p:nvCxnSpPr>
        <p:spPr>
          <a:xfrm>
            <a:off x="5734646" y="5437940"/>
            <a:ext cx="1235448" cy="0"/>
          </a:xfrm>
          <a:prstGeom prst="line">
            <a:avLst/>
          </a:prstGeom>
          <a:noFill/>
          <a:ln w="34925" cap="flat" cmpd="sng" algn="ctr">
            <a:solidFill>
              <a:srgbClr val="92D050"/>
            </a:solidFill>
            <a:prstDash val="solid"/>
            <a:miter lim="800000"/>
            <a:headEnd type="none"/>
            <a:tailEnd type="none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xmlns="" id="{8BEEE66E-7896-5A42-904D-D68735A32C3B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5730708" y="5419276"/>
            <a:ext cx="0" cy="150728"/>
          </a:xfrm>
          <a:prstGeom prst="line">
            <a:avLst/>
          </a:prstGeom>
          <a:noFill/>
          <a:ln w="34925" cap="flat" cmpd="sng" algn="ctr">
            <a:solidFill>
              <a:srgbClr val="92D050"/>
            </a:solidFill>
            <a:prstDash val="solid"/>
            <a:miter lim="800000"/>
            <a:headEnd type="none"/>
            <a:tailEnd type="none"/>
          </a:ln>
          <a:effectLst/>
        </p:spPr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xmlns="" id="{F466AEDA-FEBD-6248-9A7F-A66C6CB7FCE8}"/>
              </a:ext>
            </a:extLst>
          </p:cNvPr>
          <p:cNvSpPr/>
          <p:nvPr/>
        </p:nvSpPr>
        <p:spPr>
          <a:xfrm rot="3316525">
            <a:off x="3881006" y="3111539"/>
            <a:ext cx="1674479" cy="81227"/>
          </a:xfrm>
          <a:prstGeom prst="rect">
            <a:avLst/>
          </a:prstGeom>
          <a:solidFill>
            <a:sysClr val="window" lastClr="FFFFFF">
              <a:alpha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32" tIns="45717" rIns="91432" bIns="45717" rtlCol="0" anchor="ctr"/>
          <a:lstStyle/>
          <a:p>
            <a:pPr marL="0" marR="0" lvl="0" indent="0" algn="ctr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xmlns="" id="{A4BBA751-1983-474B-9183-0A9E79B8BB76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3698694" y="2540984"/>
            <a:ext cx="1383772" cy="962977"/>
          </a:xfrm>
          <a:prstGeom prst="line">
            <a:avLst/>
          </a:prstGeom>
          <a:noFill/>
          <a:ln w="34925" cap="flat" cmpd="sng" algn="ctr">
            <a:solidFill>
              <a:srgbClr val="F7A209"/>
            </a:solidFill>
            <a:prstDash val="solid"/>
            <a:miter lim="800000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xmlns="" id="{A3C422AA-6611-1349-84DD-3EAC7A58C89D}"/>
              </a:ext>
            </a:extLst>
          </p:cNvPr>
          <p:cNvCxnSpPr>
            <a:cxnSpLocks/>
          </p:cNvCxnSpPr>
          <p:nvPr/>
        </p:nvCxnSpPr>
        <p:spPr>
          <a:xfrm flipH="1">
            <a:off x="3938504" y="4088413"/>
            <a:ext cx="2614284" cy="0"/>
          </a:xfrm>
          <a:prstGeom prst="line">
            <a:avLst/>
          </a:prstGeom>
          <a:noFill/>
          <a:ln w="34925" cap="flat" cmpd="sng" algn="ctr">
            <a:solidFill>
              <a:srgbClr val="92D050"/>
            </a:solidFill>
            <a:prstDash val="solid"/>
            <a:miter lim="800000"/>
            <a:headEnd type="none"/>
            <a:tailEnd type="none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xmlns="" id="{0CC784A9-D3B6-E741-8F87-1E8DD9075FCC}"/>
              </a:ext>
            </a:extLst>
          </p:cNvPr>
          <p:cNvCxnSpPr>
            <a:cxnSpLocks/>
          </p:cNvCxnSpPr>
          <p:nvPr/>
        </p:nvCxnSpPr>
        <p:spPr>
          <a:xfrm flipV="1">
            <a:off x="3938502" y="3831874"/>
            <a:ext cx="3" cy="256541"/>
          </a:xfrm>
          <a:prstGeom prst="line">
            <a:avLst/>
          </a:prstGeom>
          <a:noFill/>
          <a:ln w="34925" cap="flat" cmpd="sng" algn="ctr">
            <a:solidFill>
              <a:srgbClr val="92D050"/>
            </a:solidFill>
            <a:prstDash val="solid"/>
            <a:miter lim="800000"/>
            <a:headEnd type="none"/>
            <a:tailEnd type="none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xmlns="" id="{0CC784A9-D3B6-E741-8F87-1E8DD9075FCC}"/>
              </a:ext>
            </a:extLst>
          </p:cNvPr>
          <p:cNvCxnSpPr>
            <a:cxnSpLocks/>
          </p:cNvCxnSpPr>
          <p:nvPr/>
        </p:nvCxnSpPr>
        <p:spPr>
          <a:xfrm flipV="1">
            <a:off x="6564725" y="3960759"/>
            <a:ext cx="3" cy="144811"/>
          </a:xfrm>
          <a:prstGeom prst="line">
            <a:avLst/>
          </a:prstGeom>
          <a:noFill/>
          <a:ln w="34925" cap="flat" cmpd="sng" algn="ctr">
            <a:solidFill>
              <a:srgbClr val="92D050"/>
            </a:solidFill>
            <a:prstDash val="solid"/>
            <a:miter lim="800000"/>
            <a:headEnd type="none"/>
            <a:tailEnd type="none"/>
          </a:ln>
          <a:effectLst/>
        </p:spPr>
      </p:cxnSp>
      <p:sp>
        <p:nvSpPr>
          <p:cNvPr id="142" name="Rectangle 141"/>
          <p:cNvSpPr/>
          <p:nvPr/>
        </p:nvSpPr>
        <p:spPr>
          <a:xfrm>
            <a:off x="2032518" y="3843953"/>
            <a:ext cx="1483082" cy="369326"/>
          </a:xfrm>
          <a:prstGeom prst="rect">
            <a:avLst/>
          </a:prstGeom>
        </p:spPr>
        <p:txBody>
          <a:bodyPr wrap="none" lIns="91432" tIns="45717" rIns="91432" bIns="45717">
            <a:spAutoFit/>
          </a:bodyPr>
          <a:lstStyle/>
          <a:p>
            <a:pPr marL="0" marR="0" lvl="0" indent="0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Thermal Liner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xmlns="" id="{A3C422AA-6611-1349-84DD-3EAC7A58C89D}"/>
              </a:ext>
            </a:extLst>
          </p:cNvPr>
          <p:cNvCxnSpPr>
            <a:cxnSpLocks/>
          </p:cNvCxnSpPr>
          <p:nvPr/>
        </p:nvCxnSpPr>
        <p:spPr>
          <a:xfrm flipH="1">
            <a:off x="5406417" y="2517557"/>
            <a:ext cx="978515" cy="0"/>
          </a:xfrm>
          <a:prstGeom prst="line">
            <a:avLst/>
          </a:prstGeom>
          <a:noFill/>
          <a:ln w="34925" cap="flat" cmpd="sng" algn="ctr">
            <a:solidFill>
              <a:srgbClr val="92D050"/>
            </a:solidFill>
            <a:prstDash val="solid"/>
            <a:miter lim="800000"/>
            <a:headEnd type="none"/>
            <a:tailEnd type="none"/>
          </a:ln>
          <a:effectLst/>
        </p:spPr>
      </p:cxnSp>
      <p:sp>
        <p:nvSpPr>
          <p:cNvPr id="144" name="TextBox 143"/>
          <p:cNvSpPr txBox="1"/>
          <p:nvPr/>
        </p:nvSpPr>
        <p:spPr>
          <a:xfrm rot="19528294">
            <a:off x="3936218" y="1804545"/>
            <a:ext cx="869453" cy="369326"/>
          </a:xfrm>
          <a:prstGeom prst="rect">
            <a:avLst/>
          </a:prstGeom>
          <a:noFill/>
        </p:spPr>
        <p:txBody>
          <a:bodyPr wrap="none" lIns="91432" tIns="45717" rIns="91432" bIns="45717" rtlCol="0">
            <a:spAutoFit/>
          </a:bodyPr>
          <a:lstStyle/>
          <a:p>
            <a:pPr marL="0" marR="0" lvl="0" indent="0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 K Box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7027053" y="295631"/>
            <a:ext cx="1682867" cy="646325"/>
          </a:xfrm>
          <a:prstGeom prst="rect">
            <a:avLst/>
          </a:prstGeom>
        </p:spPr>
        <p:txBody>
          <a:bodyPr wrap="square" lIns="91432" tIns="45717" rIns="91432" bIns="45717">
            <a:spAutoFit/>
          </a:bodyPr>
          <a:lstStyle/>
          <a:p>
            <a:pPr marL="0" marR="0" lvl="0" indent="0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Active Cooling</a:t>
            </a:r>
          </a:p>
          <a:p>
            <a:pPr marL="0" marR="0" lvl="0" indent="0" defTabSz="91432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168095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51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</dc:creator>
  <cp:lastModifiedBy>Karl</cp:lastModifiedBy>
  <cp:revision>1</cp:revision>
  <dcterms:created xsi:type="dcterms:W3CDTF">2018-12-20T20:39:54Z</dcterms:created>
  <dcterms:modified xsi:type="dcterms:W3CDTF">2018-12-20T20:52:40Z</dcterms:modified>
</cp:coreProperties>
</file>