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66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599090" y="1189640"/>
            <a:ext cx="8011509" cy="2448910"/>
            <a:chOff x="589822" y="1189640"/>
            <a:chExt cx="6988529" cy="2448910"/>
          </a:xfrm>
        </p:grpSpPr>
        <p:sp>
          <p:nvSpPr>
            <p:cNvPr id="46" name="Rectangle 45"/>
            <p:cNvSpPr/>
            <p:nvPr/>
          </p:nvSpPr>
          <p:spPr>
            <a:xfrm>
              <a:off x="5132691" y="2190750"/>
              <a:ext cx="48909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hape 359"/>
            <p:cNvSpPr/>
            <p:nvPr/>
          </p:nvSpPr>
          <p:spPr>
            <a:xfrm>
              <a:off x="3922496" y="2013189"/>
              <a:ext cx="65341" cy="1198423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346"/>
            <p:cNvSpPr/>
            <p:nvPr/>
          </p:nvSpPr>
          <p:spPr>
            <a:xfrm rot="119318">
              <a:off x="5390291" y="2421592"/>
              <a:ext cx="345808" cy="367116"/>
            </a:xfrm>
            <a:prstGeom prst="chord">
              <a:avLst>
                <a:gd name="adj1" fmla="val 5222344"/>
                <a:gd name="adj2" fmla="val 16200000"/>
              </a:avLst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350"/>
            <p:cNvSpPr/>
            <p:nvPr/>
          </p:nvSpPr>
          <p:spPr>
            <a:xfrm>
              <a:off x="2971799" y="1550826"/>
              <a:ext cx="2602880" cy="2087724"/>
            </a:xfrm>
            <a:prstGeom prst="rect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51"/>
            <p:cNvSpPr/>
            <p:nvPr/>
          </p:nvSpPr>
          <p:spPr>
            <a:xfrm>
              <a:off x="2792504" y="2298450"/>
              <a:ext cx="348300" cy="5781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8" name="Shape 352"/>
            <p:cNvCxnSpPr/>
            <p:nvPr/>
          </p:nvCxnSpPr>
          <p:spPr>
            <a:xfrm flipH="1" flipV="1">
              <a:off x="2973577" y="2144110"/>
              <a:ext cx="2390532" cy="367336"/>
            </a:xfrm>
            <a:prstGeom prst="straightConnector1">
              <a:avLst/>
            </a:prstGeom>
            <a:noFill/>
            <a:ln w="19050" cap="flat" cmpd="sng">
              <a:solidFill>
                <a:schemeClr val="accent3">
                  <a:lumMod val="50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353"/>
            <p:cNvCxnSpPr/>
            <p:nvPr/>
          </p:nvCxnSpPr>
          <p:spPr>
            <a:xfrm flipH="1">
              <a:off x="2982746" y="2713071"/>
              <a:ext cx="2381363" cy="334929"/>
            </a:xfrm>
            <a:prstGeom prst="straightConnector1">
              <a:avLst/>
            </a:prstGeom>
            <a:noFill/>
            <a:ln w="19050" cap="flat" cmpd="sng">
              <a:solidFill>
                <a:schemeClr val="accent3">
                  <a:lumMod val="50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354"/>
            <p:cNvCxnSpPr/>
            <p:nvPr/>
          </p:nvCxnSpPr>
          <p:spPr>
            <a:xfrm flipH="1" flipV="1">
              <a:off x="2982746" y="1954924"/>
              <a:ext cx="2389355" cy="54062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355"/>
            <p:cNvCxnSpPr/>
            <p:nvPr/>
          </p:nvCxnSpPr>
          <p:spPr>
            <a:xfrm flipH="1">
              <a:off x="2982746" y="2724150"/>
              <a:ext cx="2398881" cy="53405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2" name="Shape 356"/>
            <p:cNvSpPr txBox="1"/>
            <p:nvPr/>
          </p:nvSpPr>
          <p:spPr>
            <a:xfrm>
              <a:off x="2489951" y="139459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rgbClr val="FF0000"/>
                  </a:solidFill>
                </a:rPr>
                <a:t>ν</a:t>
              </a:r>
              <a:r>
                <a:rPr lang="en-US" sz="2000" baseline="-25000" dirty="0" smtClean="0">
                  <a:solidFill>
                    <a:srgbClr val="FF0000"/>
                  </a:solidFill>
                </a:rPr>
                <a:t>low</a:t>
              </a:r>
              <a:endParaRPr lang="en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3" name="Shape 357"/>
            <p:cNvSpPr txBox="1"/>
            <p:nvPr/>
          </p:nvSpPr>
          <p:spPr>
            <a:xfrm>
              <a:off x="2956315" y="3282418"/>
              <a:ext cx="2627933" cy="356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n" dirty="0"/>
                <a:t>Cold </a:t>
              </a:r>
              <a:r>
                <a:rPr lang="en" dirty="0" smtClean="0"/>
                <a:t>stop and optics </a:t>
              </a:r>
              <a:r>
                <a:rPr lang="en" dirty="0" smtClean="0"/>
                <a:t>box 6 K </a:t>
              </a:r>
              <a:endParaRPr lang="en" dirty="0"/>
            </a:p>
          </p:txBody>
        </p:sp>
        <p:sp>
          <p:nvSpPr>
            <p:cNvPr id="14" name="Shape 358"/>
            <p:cNvSpPr txBox="1"/>
            <p:nvPr/>
          </p:nvSpPr>
          <p:spPr>
            <a:xfrm>
              <a:off x="5573169" y="2414100"/>
              <a:ext cx="2005182" cy="346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dirty="0" smtClean="0">
                  <a:solidFill>
                    <a:srgbClr val="38761D"/>
                  </a:solidFill>
                </a:rPr>
                <a:t>Multichroic </a:t>
              </a:r>
              <a:r>
                <a:rPr lang="en" dirty="0">
                  <a:solidFill>
                    <a:srgbClr val="38761D"/>
                  </a:solidFill>
                </a:rPr>
                <a:t>pixel</a:t>
              </a:r>
            </a:p>
          </p:txBody>
        </p:sp>
        <p:sp>
          <p:nvSpPr>
            <p:cNvPr id="15" name="Shape 359"/>
            <p:cNvSpPr/>
            <p:nvPr/>
          </p:nvSpPr>
          <p:spPr>
            <a:xfrm>
              <a:off x="2068097" y="1847409"/>
              <a:ext cx="81142" cy="1508970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60"/>
            <p:cNvSpPr txBox="1"/>
            <p:nvPr/>
          </p:nvSpPr>
          <p:spPr>
            <a:xfrm>
              <a:off x="1364313" y="1189640"/>
              <a:ext cx="1561131" cy="509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Primary </a:t>
              </a:r>
              <a:r>
                <a:rPr lang="en" dirty="0" smtClean="0"/>
                <a:t>mirror 15 K</a:t>
              </a:r>
              <a:endParaRPr lang="en" dirty="0"/>
            </a:p>
          </p:txBody>
        </p:sp>
        <p:pic>
          <p:nvPicPr>
            <p:cNvPr id="17" name="Shape 361"/>
            <p:cNvPicPr preferRelativeResize="0"/>
            <p:nvPr/>
          </p:nvPicPr>
          <p:blipFill rotWithShape="1">
            <a:blip r:embed="rId2">
              <a:alphaModFix/>
            </a:blip>
            <a:srcRect l="45913" r="43007" b="10273"/>
            <a:stretch/>
          </p:blipFill>
          <p:spPr>
            <a:xfrm>
              <a:off x="688270" y="1705957"/>
              <a:ext cx="348301" cy="1551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362"/>
            <p:cNvSpPr txBox="1"/>
            <p:nvPr/>
          </p:nvSpPr>
          <p:spPr>
            <a:xfrm>
              <a:off x="589822" y="1380019"/>
              <a:ext cx="553741" cy="5059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/>
                <a:t>CMB</a:t>
              </a:r>
            </a:p>
          </p:txBody>
        </p:sp>
        <p:cxnSp>
          <p:nvCxnSpPr>
            <p:cNvPr id="19" name="Shape 363"/>
            <p:cNvCxnSpPr/>
            <p:nvPr/>
          </p:nvCxnSpPr>
          <p:spPr>
            <a:xfrm>
              <a:off x="1219201" y="2540512"/>
              <a:ext cx="53909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0" name="Shape 364"/>
            <p:cNvCxnSpPr/>
            <p:nvPr/>
          </p:nvCxnSpPr>
          <p:spPr>
            <a:xfrm>
              <a:off x="2332973" y="2544996"/>
              <a:ext cx="63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" name="Shape 366"/>
            <p:cNvCxnSpPr/>
            <p:nvPr/>
          </p:nvCxnSpPr>
          <p:spPr>
            <a:xfrm>
              <a:off x="3285226" y="2156246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" name="Shape 366"/>
            <p:cNvCxnSpPr/>
            <p:nvPr/>
          </p:nvCxnSpPr>
          <p:spPr>
            <a:xfrm>
              <a:off x="4157667" y="2571750"/>
              <a:ext cx="64293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" name="Shape 352"/>
            <p:cNvCxnSpPr/>
            <p:nvPr/>
          </p:nvCxnSpPr>
          <p:spPr>
            <a:xfrm flipH="1" flipV="1">
              <a:off x="2900232" y="2333297"/>
              <a:ext cx="2457585" cy="178152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8" name="Shape 353"/>
            <p:cNvCxnSpPr/>
            <p:nvPr/>
          </p:nvCxnSpPr>
          <p:spPr>
            <a:xfrm flipH="1">
              <a:off x="2891063" y="2713073"/>
              <a:ext cx="2466756" cy="12472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66" name="Shape 356"/>
            <p:cNvSpPr txBox="1"/>
            <p:nvPr/>
          </p:nvSpPr>
          <p:spPr>
            <a:xfrm>
              <a:off x="2491595" y="180975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chemeClr val="accent3">
                      <a:lumMod val="50000"/>
                    </a:schemeClr>
                  </a:solidFill>
                </a:rPr>
                <a:t>ν</a:t>
              </a:r>
              <a:r>
                <a:rPr lang="en-US" sz="2000" baseline="-25000" dirty="0" smtClean="0">
                  <a:solidFill>
                    <a:schemeClr val="accent3">
                      <a:lumMod val="50000"/>
                    </a:schemeClr>
                  </a:solidFill>
                </a:rPr>
                <a:t>mid</a:t>
              </a:r>
              <a:endParaRPr lang="en" sz="2000" baseline="-25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7" name="Shape 356"/>
            <p:cNvSpPr txBox="1"/>
            <p:nvPr/>
          </p:nvSpPr>
          <p:spPr>
            <a:xfrm>
              <a:off x="2500763" y="2389026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rgbClr val="00B0F0"/>
                  </a:solidFill>
                </a:rPr>
                <a:t>ν</a:t>
              </a:r>
              <a:r>
                <a:rPr lang="en-US" sz="2000" baseline="-25000" dirty="0" smtClean="0">
                  <a:solidFill>
                    <a:srgbClr val="00B0F0"/>
                  </a:solidFill>
                </a:rPr>
                <a:t>high</a:t>
              </a:r>
              <a:endParaRPr lang="en" sz="20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68" name="Shape 360"/>
            <p:cNvSpPr txBox="1"/>
            <p:nvPr/>
          </p:nvSpPr>
          <p:spPr>
            <a:xfrm>
              <a:off x="3159006" y="1189640"/>
              <a:ext cx="1561131" cy="6730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Secondary </a:t>
              </a:r>
              <a:r>
                <a:rPr lang="en" dirty="0" smtClean="0"/>
                <a:t>mirror 10 K</a:t>
              </a:r>
              <a:endParaRPr lang="en" dirty="0"/>
            </a:p>
          </p:txBody>
        </p:sp>
        <p:sp>
          <p:nvSpPr>
            <p:cNvPr id="70" name="Shape 360"/>
            <p:cNvSpPr txBox="1"/>
            <p:nvPr/>
          </p:nvSpPr>
          <p:spPr>
            <a:xfrm>
              <a:off x="4401035" y="1200150"/>
              <a:ext cx="1466366" cy="2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Low pass </a:t>
              </a:r>
              <a:r>
                <a:rPr lang="en" dirty="0" smtClean="0"/>
                <a:t>filter 100 mK</a:t>
              </a:r>
              <a:endParaRPr lang="en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6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6</cp:revision>
  <dcterms:created xsi:type="dcterms:W3CDTF">2018-05-08T16:33:28Z</dcterms:created>
  <dcterms:modified xsi:type="dcterms:W3CDTF">2018-05-17T20:17:59Z</dcterms:modified>
</cp:coreProperties>
</file>