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9" d="100"/>
          <a:sy n="139" d="100"/>
        </p:scale>
        <p:origin x="-11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85800" y="311150"/>
            <a:ext cx="8311376" cy="4089400"/>
            <a:chOff x="685800" y="311150"/>
            <a:chExt cx="8311376" cy="4089400"/>
          </a:xfrm>
        </p:grpSpPr>
        <p:pic>
          <p:nvPicPr>
            <p:cNvPr id="1026" name="Picture 2" descr="Z:\Documents\CMB-Probe\SPIE_June2018\optics_paper\zrn_rays_45cmY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0" t="2876" r="28337" b="8983"/>
            <a:stretch/>
          </p:blipFill>
          <p:spPr bwMode="auto">
            <a:xfrm>
              <a:off x="1612901" y="311150"/>
              <a:ext cx="2838450" cy="398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447800" y="2613575"/>
              <a:ext cx="1219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Focal </a:t>
              </a:r>
              <a:r>
                <a:rPr lang="en-US" sz="1400" dirty="0" smtClean="0"/>
                <a:t>Plane, 100 </a:t>
              </a:r>
              <a:r>
                <a:rPr lang="en-US" sz="1400" dirty="0" err="1" smtClean="0"/>
                <a:t>mK</a:t>
              </a:r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3200400" y="4092773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Secondary, 4 K</a:t>
              </a:r>
              <a:endParaRPr lang="en-US" sz="14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854200" y="4167317"/>
              <a:ext cx="523875" cy="0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447800" y="4138940"/>
              <a:ext cx="13716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685800" y="1733550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Aperture </a:t>
              </a:r>
            </a:p>
            <a:p>
              <a:pPr algn="ctr"/>
              <a:r>
                <a:rPr lang="en-US" sz="1400" dirty="0" smtClean="0"/>
                <a:t>Stop, 4 K</a:t>
              </a:r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2819400" y="666750"/>
              <a:ext cx="137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Primary, 40 K</a:t>
              </a:r>
              <a:endParaRPr lang="en-US" sz="14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6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F27EDF7D-9821-124F-BFAC-296397795C0B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0" y="2114550"/>
              <a:ext cx="1196340" cy="6667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 rot="318038">
              <a:off x="1463176" y="3321824"/>
              <a:ext cx="627855" cy="361950"/>
              <a:chOff x="1565276" y="3333750"/>
              <a:chExt cx="627855" cy="3619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921668" y="3333750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V="1">
                <a:off x="1610519" y="3374232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995486" y="340995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Y</a:t>
              </a:r>
              <a:endParaRPr 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413669" y="341156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05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0" y="361950"/>
            <a:ext cx="7473176" cy="3860800"/>
            <a:chOff x="1524000" y="361950"/>
            <a:chExt cx="7473176" cy="3860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03404" y="361950"/>
              <a:ext cx="2747831" cy="386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524000" y="3638550"/>
              <a:ext cx="1143000" cy="271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989138" y="3871410"/>
              <a:ext cx="511175" cy="3175"/>
            </a:xfrm>
            <a:prstGeom prst="straightConnector1">
              <a:avLst/>
            </a:prstGeom>
            <a:ln w="12700">
              <a:headEnd type="triangle" w="sm" len="sm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898650" y="3910340"/>
              <a:ext cx="692150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50 cm</a:t>
              </a:r>
              <a:endParaRPr lang="en-US" sz="11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24400" y="969458"/>
              <a:ext cx="4272776" cy="320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 rot="318038">
              <a:off x="1681558" y="3127794"/>
              <a:ext cx="627855" cy="361950"/>
              <a:chOff x="1565276" y="3333750"/>
              <a:chExt cx="627855" cy="36195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921668" y="3333750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16200000" flipV="1">
                <a:off x="1610519" y="3374232"/>
                <a:ext cx="271463" cy="3619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2213868" y="321592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Y</a:t>
              </a:r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4756D17-1F3F-E64B-AB67-230A59782D9A}"/>
                </a:ext>
              </a:extLst>
            </p:cNvPr>
            <p:cNvSpPr txBox="1"/>
            <p:nvPr/>
          </p:nvSpPr>
          <p:spPr>
            <a:xfrm>
              <a:off x="1632051" y="3217530"/>
              <a:ext cx="152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Z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42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26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13</cp:revision>
  <dcterms:created xsi:type="dcterms:W3CDTF">2018-05-08T16:33:28Z</dcterms:created>
  <dcterms:modified xsi:type="dcterms:W3CDTF">2018-05-18T13:44:10Z</dcterms:modified>
</cp:coreProperties>
</file>