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22" d="100"/>
          <a:sy n="122" d="100"/>
        </p:scale>
        <p:origin x="-426" y="120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15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34E0CED9-750C-2D41-9BB7-17026667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238" y="9331"/>
              <a:ext cx="5546234" cy="68580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F27EDF7D-9821-124F-BFAC-296397795C0B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70719" y="1834709"/>
              <a:ext cx="2615481" cy="17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5FB60EE6-D5F0-CF4E-90B2-7E7F694AF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240" y="1847490"/>
              <a:ext cx="1375261" cy="66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D5AC55D-2189-FC44-A267-0F2F0D446C3C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4397686" y="1042504"/>
              <a:ext cx="1736348" cy="486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4907333" y="4759652"/>
              <a:ext cx="1501554" cy="91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726977" y="2838371"/>
              <a:ext cx="1678211" cy="785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408887" y="4436486"/>
              <a:ext cx="152212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Secondary </a:t>
              </a:r>
              <a:r>
                <a:rPr lang="en-US" dirty="0" smtClean="0"/>
                <a:t>Reflector, 10 K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C81964B-463F-7846-9E82-5CEB1DD032B1}"/>
                </a:ext>
              </a:extLst>
            </p:cNvPr>
            <p:cNvSpPr txBox="1"/>
            <p:nvPr/>
          </p:nvSpPr>
          <p:spPr>
            <a:xfrm>
              <a:off x="4907331" y="673172"/>
              <a:ext cx="24534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Primary </a:t>
              </a:r>
              <a:r>
                <a:rPr lang="en-US" dirty="0" smtClean="0"/>
                <a:t>Reflector</a:t>
              </a:r>
              <a:r>
                <a:rPr lang="en-US" smtClean="0"/>
                <a:t>, 17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C064BC-BF2E-4D49-8022-E28B3775C626}"/>
                </a:ext>
              </a:extLst>
            </p:cNvPr>
            <p:cNvSpPr txBox="1"/>
            <p:nvPr/>
          </p:nvSpPr>
          <p:spPr>
            <a:xfrm>
              <a:off x="6151916" y="1478158"/>
              <a:ext cx="15571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Shadow Cone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278294" y="2515205"/>
              <a:ext cx="14486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Focal </a:t>
              </a:r>
              <a:r>
                <a:rPr lang="en-US" dirty="0" smtClean="0"/>
                <a:t>Plane, 100 </a:t>
              </a:r>
              <a:r>
                <a:rPr lang="en-US" dirty="0" err="1" smtClean="0"/>
                <a:t>mK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221F280-C9B2-0646-9521-492845846219}"/>
                </a:ext>
              </a:extLst>
            </p:cNvPr>
            <p:cNvSpPr txBox="1"/>
            <p:nvPr/>
          </p:nvSpPr>
          <p:spPr>
            <a:xfrm>
              <a:off x="309955" y="1465377"/>
              <a:ext cx="19215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Aperture </a:t>
              </a:r>
              <a:r>
                <a:rPr lang="en-US" dirty="0" smtClean="0"/>
                <a:t>Stop, 6 K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029899" y="4553339"/>
              <a:ext cx="1385105" cy="34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461704" y="4714762"/>
              <a:ext cx="15681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Optics Box, 6 K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B89DCB6-D9C8-BF44-AF0D-8A829FF9C9EC}"/>
              </a:ext>
            </a:extLst>
          </p:cNvPr>
          <p:cNvCxnSpPr>
            <a:cxnSpLocks/>
          </p:cNvCxnSpPr>
          <p:nvPr/>
        </p:nvCxnSpPr>
        <p:spPr>
          <a:xfrm rot="6180000">
            <a:off x="724253" y="6174686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89DCB6-D9C8-BF44-AF0D-8A829FF9C9EC}"/>
              </a:ext>
            </a:extLst>
          </p:cNvPr>
          <p:cNvCxnSpPr>
            <a:cxnSpLocks/>
          </p:cNvCxnSpPr>
          <p:nvPr/>
        </p:nvCxnSpPr>
        <p:spPr>
          <a:xfrm rot="2640000">
            <a:off x="7079552" y="6114341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7412" y="5541108"/>
            <a:ext cx="11019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Sun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School of Physics and Astronomy</cp:lastModifiedBy>
  <cp:revision>21</cp:revision>
  <dcterms:created xsi:type="dcterms:W3CDTF">2018-04-18T20:50:19Z</dcterms:created>
  <dcterms:modified xsi:type="dcterms:W3CDTF">2018-06-04T00:08:54Z</dcterms:modified>
</cp:coreProperties>
</file>