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1" d="100"/>
          <a:sy n="111" d="100"/>
        </p:scale>
        <p:origin x="-120" y="-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99090" y="1189640"/>
            <a:ext cx="8011509" cy="2448910"/>
            <a:chOff x="589822" y="1189640"/>
            <a:chExt cx="6988529" cy="2448910"/>
          </a:xfrm>
        </p:grpSpPr>
        <p:sp>
          <p:nvSpPr>
            <p:cNvPr id="46" name="Rectangle 45"/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hape 359"/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346"/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50"/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51"/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352"/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353"/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354"/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355"/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2" name="Shape 356"/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FF000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low</a:t>
              </a:r>
              <a:endParaRPr lang="en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hape 357"/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dirty="0"/>
                <a:t>Cold </a:t>
              </a:r>
              <a:r>
                <a:rPr lang="en" dirty="0" smtClean="0"/>
                <a:t>stop and optics box 6 K </a:t>
              </a:r>
              <a:endParaRPr lang="en" dirty="0"/>
            </a:p>
          </p:txBody>
        </p:sp>
        <p:sp>
          <p:nvSpPr>
            <p:cNvPr id="14" name="Shape 358"/>
            <p:cNvSpPr txBox="1"/>
            <p:nvPr/>
          </p:nvSpPr>
          <p:spPr>
            <a:xfrm>
              <a:off x="5573169" y="2414100"/>
              <a:ext cx="2005182" cy="346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38761D"/>
                  </a:solidFill>
                </a:rPr>
                <a:t>Multichroic </a:t>
              </a:r>
              <a:r>
                <a:rPr lang="en" dirty="0">
                  <a:solidFill>
                    <a:srgbClr val="38761D"/>
                  </a:solidFill>
                </a:rPr>
                <a:t>pixel</a:t>
              </a:r>
            </a:p>
          </p:txBody>
        </p:sp>
        <p:sp>
          <p:nvSpPr>
            <p:cNvPr id="15" name="Shape 359"/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0"/>
            <p:cNvSpPr txBox="1"/>
            <p:nvPr/>
          </p:nvSpPr>
          <p:spPr>
            <a:xfrm>
              <a:off x="1364313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Primary mirror </a:t>
              </a:r>
              <a:r>
                <a:rPr lang="en" dirty="0" smtClean="0"/>
                <a:t>17 </a:t>
              </a:r>
              <a:r>
                <a:rPr lang="en" dirty="0" smtClean="0"/>
                <a:t>K</a:t>
              </a:r>
              <a:endParaRPr lang="en" dirty="0"/>
            </a:p>
          </p:txBody>
        </p:sp>
        <p:pic>
          <p:nvPicPr>
            <p:cNvPr id="17" name="Shape 361"/>
            <p:cNvPicPr preferRelativeResize="0"/>
            <p:nvPr/>
          </p:nvPicPr>
          <p:blipFill rotWithShape="1">
            <a:blip r:embed="rId2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362"/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CMB</a:t>
              </a:r>
            </a:p>
          </p:txBody>
        </p:sp>
        <p:cxnSp>
          <p:nvCxnSpPr>
            <p:cNvPr id="19" name="Shape 363"/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hape 364"/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366"/>
            <p:cNvCxnSpPr/>
            <p:nvPr/>
          </p:nvCxnSpPr>
          <p:spPr>
            <a:xfrm>
              <a:off x="2991914" y="2138200"/>
              <a:ext cx="55321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" name="Shape 366"/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" name="Shape 352"/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353"/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66" name="Shape 356"/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ν</a:t>
              </a:r>
              <a:r>
                <a:rPr lang="en-US" sz="2000" baseline="-25000" dirty="0" smtClean="0">
                  <a:solidFill>
                    <a:schemeClr val="accent3">
                      <a:lumMod val="50000"/>
                    </a:schemeClr>
                  </a:solidFill>
                </a:rPr>
                <a:t>mid</a:t>
              </a:r>
              <a:endParaRPr lang="en" sz="2000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7" name="Shape 356"/>
            <p:cNvSpPr txBox="1"/>
            <p:nvPr/>
          </p:nvSpPr>
          <p:spPr>
            <a:xfrm>
              <a:off x="2500763" y="2389026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00B0F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high</a:t>
              </a:r>
              <a:endParaRPr lang="en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68" name="Shape 360"/>
            <p:cNvSpPr txBox="1"/>
            <p:nvPr/>
          </p:nvSpPr>
          <p:spPr>
            <a:xfrm>
              <a:off x="3159006" y="1189640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Secondary mirror 10 K</a:t>
              </a:r>
              <a:endParaRPr lang="en" dirty="0"/>
            </a:p>
          </p:txBody>
        </p:sp>
        <p:sp>
          <p:nvSpPr>
            <p:cNvPr id="70" name="Shape 360"/>
            <p:cNvSpPr txBox="1"/>
            <p:nvPr/>
          </p:nvSpPr>
          <p:spPr>
            <a:xfrm>
              <a:off x="4401035" y="1200150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Low pass filter </a:t>
              </a:r>
              <a:r>
                <a:rPr lang="en" dirty="0" smtClean="0"/>
                <a:t>1 K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School of Physics and Astronomy</cp:lastModifiedBy>
  <cp:revision>8</cp:revision>
  <dcterms:created xsi:type="dcterms:W3CDTF">2018-05-08T16:33:28Z</dcterms:created>
  <dcterms:modified xsi:type="dcterms:W3CDTF">2018-06-03T23:47:18Z</dcterms:modified>
</cp:coreProperties>
</file>