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853C4BA-7A76-4253-B4AF-A2761133C920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318" y="-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0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3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4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8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8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6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1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4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758D5-137F-4DB5-9D29-8DD7A04F891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4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46800" y="544350"/>
            <a:ext cx="7229282" cy="3583460"/>
            <a:chOff x="746800" y="544350"/>
            <a:chExt cx="7229282" cy="3583460"/>
          </a:xfrm>
        </p:grpSpPr>
        <p:pic>
          <p:nvPicPr>
            <p:cNvPr id="2" name="Shape 21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2622774" flipH="1">
              <a:off x="4430302" y="1098947"/>
              <a:ext cx="3545780" cy="281310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" name="Shape 220"/>
            <p:cNvCxnSpPr/>
            <p:nvPr/>
          </p:nvCxnSpPr>
          <p:spPr>
            <a:xfrm rot="12600000">
              <a:off x="5992557" y="2955822"/>
              <a:ext cx="0" cy="6858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</p:cxnSp>
        <p:sp>
          <p:nvSpPr>
            <p:cNvPr id="4" name="Shape 221"/>
            <p:cNvSpPr txBox="1"/>
            <p:nvPr/>
          </p:nvSpPr>
          <p:spPr>
            <a:xfrm>
              <a:off x="5247988" y="2938281"/>
              <a:ext cx="752189" cy="324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" sz="1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Focal plane</a:t>
              </a:r>
            </a:p>
          </p:txBody>
        </p:sp>
        <p:pic>
          <p:nvPicPr>
            <p:cNvPr id="5" name="Shape 222" descr="Y:\Downloads\140cm_crossed_drag_straylight.png"/>
            <p:cNvPicPr preferRelativeResize="0"/>
            <p:nvPr/>
          </p:nvPicPr>
          <p:blipFill rotWithShape="1">
            <a:blip r:embed="rId3">
              <a:alphaModFix/>
            </a:blip>
            <a:srcRect l="27713" t="6058" r="15808" b="13048"/>
            <a:stretch/>
          </p:blipFill>
          <p:spPr>
            <a:xfrm rot="5400000">
              <a:off x="1605900" y="1009311"/>
              <a:ext cx="3461059" cy="27759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Rectangle 31"/>
            <p:cNvSpPr/>
            <p:nvPr/>
          </p:nvSpPr>
          <p:spPr>
            <a:xfrm>
              <a:off x="2016879" y="2836682"/>
              <a:ext cx="129184" cy="2031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hape 223"/>
            <p:cNvCxnSpPr/>
            <p:nvPr/>
          </p:nvCxnSpPr>
          <p:spPr>
            <a:xfrm rot="5400000">
              <a:off x="3528975" y="745351"/>
              <a:ext cx="0" cy="6048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</p:cxnSp>
        <p:sp>
          <p:nvSpPr>
            <p:cNvPr id="7" name="Shape 224"/>
            <p:cNvSpPr txBox="1"/>
            <p:nvPr/>
          </p:nvSpPr>
          <p:spPr>
            <a:xfrm>
              <a:off x="3010252" y="750570"/>
              <a:ext cx="1146892" cy="213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" sz="1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Focal plane</a:t>
              </a:r>
            </a:p>
          </p:txBody>
        </p:sp>
        <p:sp>
          <p:nvSpPr>
            <p:cNvPr id="8" name="Shape 225"/>
            <p:cNvSpPr txBox="1"/>
            <p:nvPr/>
          </p:nvSpPr>
          <p:spPr>
            <a:xfrm>
              <a:off x="746800" y="544350"/>
              <a:ext cx="16916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" sz="1800" dirty="0" smtClean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Sidelobe</a:t>
              </a:r>
              <a:endParaRPr lang="en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" name="Shape 226"/>
            <p:cNvCxnSpPr/>
            <p:nvPr/>
          </p:nvCxnSpPr>
          <p:spPr>
            <a:xfrm flipH="1" flipV="1">
              <a:off x="1714500" y="904875"/>
              <a:ext cx="981076" cy="1781176"/>
            </a:xfrm>
            <a:prstGeom prst="straightConnector1">
              <a:avLst/>
            </a:prstGeom>
            <a:noFill/>
            <a:ln w="25400" cap="flat" cmpd="sng">
              <a:solidFill>
                <a:srgbClr val="00B050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10" name="Shape 227"/>
            <p:cNvCxnSpPr/>
            <p:nvPr/>
          </p:nvCxnSpPr>
          <p:spPr>
            <a:xfrm flipH="1">
              <a:off x="3273426" y="2898775"/>
              <a:ext cx="1168399" cy="3175"/>
            </a:xfrm>
            <a:prstGeom prst="straightConnector1">
              <a:avLst/>
            </a:prstGeom>
            <a:noFill/>
            <a:ln w="25400" cap="flat" cmpd="sng">
              <a:solidFill>
                <a:srgbClr val="00B050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11" name="Shape 228"/>
            <p:cNvCxnSpPr/>
            <p:nvPr/>
          </p:nvCxnSpPr>
          <p:spPr>
            <a:xfrm flipV="1">
              <a:off x="4140200" y="2978150"/>
              <a:ext cx="422275" cy="487778"/>
            </a:xfrm>
            <a:prstGeom prst="straightConnector1">
              <a:avLst/>
            </a:prstGeom>
            <a:noFill/>
            <a:ln w="25400" cap="flat" cmpd="sng">
              <a:solidFill>
                <a:srgbClr val="00B050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12" name="Shape 229"/>
            <p:cNvCxnSpPr/>
            <p:nvPr/>
          </p:nvCxnSpPr>
          <p:spPr>
            <a:xfrm>
              <a:off x="3657600" y="1552575"/>
              <a:ext cx="393700" cy="1758950"/>
            </a:xfrm>
            <a:prstGeom prst="straightConnector1">
              <a:avLst/>
            </a:prstGeom>
            <a:noFill/>
            <a:ln w="25400" cap="flat" cmpd="sng">
              <a:solidFill>
                <a:srgbClr val="00B050"/>
              </a:solidFill>
              <a:prstDash val="solid"/>
              <a:round/>
              <a:headEnd type="none" w="med" len="med"/>
              <a:tailEnd type="stealth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sp>
          <p:nvSpPr>
            <p:cNvPr id="13" name="Shape 230"/>
            <p:cNvSpPr txBox="1"/>
            <p:nvPr/>
          </p:nvSpPr>
          <p:spPr>
            <a:xfrm>
              <a:off x="1068000" y="2830350"/>
              <a:ext cx="1294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" sz="1800" dirty="0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Direct view </a:t>
              </a:r>
              <a:r>
                <a:rPr lang="en" sz="1800" dirty="0" smtClean="0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to </a:t>
              </a:r>
              <a:r>
                <a:rPr lang="en" sz="1800" dirty="0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sky</a:t>
              </a:r>
            </a:p>
          </p:txBody>
        </p:sp>
        <p:cxnSp>
          <p:nvCxnSpPr>
            <p:cNvPr id="14" name="Shape 231"/>
            <p:cNvCxnSpPr/>
            <p:nvPr/>
          </p:nvCxnSpPr>
          <p:spPr>
            <a:xfrm rot="5400000">
              <a:off x="1859475" y="1219758"/>
              <a:ext cx="1814700" cy="15243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7" name="Rectangle 16"/>
            <p:cNvSpPr/>
            <p:nvPr/>
          </p:nvSpPr>
          <p:spPr>
            <a:xfrm>
              <a:off x="2073851" y="1383030"/>
              <a:ext cx="123567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450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9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</dc:creator>
  <cp:lastModifiedBy>School of Physics and Astronomy</cp:lastModifiedBy>
  <cp:revision>11</cp:revision>
  <dcterms:created xsi:type="dcterms:W3CDTF">2018-05-08T16:33:28Z</dcterms:created>
  <dcterms:modified xsi:type="dcterms:W3CDTF">2018-06-03T23:53:36Z</dcterms:modified>
</cp:coreProperties>
</file>