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98" d="100"/>
          <a:sy n="98" d="100"/>
        </p:scale>
        <p:origin x="-66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1F5E-7805-493D-933B-7F99144BC58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0707" y="1583056"/>
            <a:ext cx="7552584" cy="3912820"/>
            <a:chOff x="820707" y="1583056"/>
            <a:chExt cx="7552584" cy="39128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15" t="9320" r="6168" b="5139"/>
            <a:stretch/>
          </p:blipFill>
          <p:spPr>
            <a:xfrm rot="1800000">
              <a:off x="820707" y="1690897"/>
              <a:ext cx="4336477" cy="3739095"/>
            </a:xfrm>
            <a:prstGeom prst="hexagon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2831382" y="1583056"/>
              <a:ext cx="306388" cy="306388"/>
              <a:chOff x="2615086" y="1678306"/>
              <a:chExt cx="306388" cy="3063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31382" y="2033906"/>
              <a:ext cx="306388" cy="306388"/>
              <a:chOff x="2615086" y="1678306"/>
              <a:chExt cx="306388" cy="30638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31382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831382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831382" y="3386456"/>
              <a:ext cx="306388" cy="306388"/>
              <a:chOff x="2615086" y="1678306"/>
              <a:chExt cx="306388" cy="3063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831382" y="3831171"/>
              <a:ext cx="306388" cy="306388"/>
              <a:chOff x="2615086" y="1678306"/>
              <a:chExt cx="306388" cy="306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831382" y="4276942"/>
              <a:ext cx="306388" cy="306388"/>
              <a:chOff x="2615086" y="1678306"/>
              <a:chExt cx="306388" cy="306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831382" y="4732288"/>
              <a:ext cx="306388" cy="306388"/>
              <a:chOff x="2615086" y="1678306"/>
              <a:chExt cx="306388" cy="306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831382" y="5189488"/>
              <a:ext cx="306388" cy="306388"/>
              <a:chOff x="2615086" y="1678306"/>
              <a:chExt cx="306388" cy="3063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3236926" y="1822448"/>
              <a:ext cx="281626" cy="281626"/>
              <a:chOff x="2182967" y="1690687"/>
              <a:chExt cx="281626" cy="28162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42762" y="1804036"/>
              <a:ext cx="306388" cy="306388"/>
              <a:chOff x="2615086" y="1678306"/>
              <a:chExt cx="306388" cy="3063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2063110" y="2046287"/>
              <a:ext cx="281626" cy="281626"/>
              <a:chOff x="2182967" y="1690687"/>
              <a:chExt cx="281626" cy="28162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625784" y="2046287"/>
              <a:ext cx="281626" cy="281626"/>
              <a:chOff x="2182967" y="1690687"/>
              <a:chExt cx="281626" cy="28162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3110" y="2497137"/>
              <a:ext cx="281626" cy="281626"/>
              <a:chOff x="2182967" y="1690687"/>
              <a:chExt cx="281626" cy="28162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063110" y="2944811"/>
              <a:ext cx="281626" cy="281626"/>
              <a:chOff x="2182967" y="1690687"/>
              <a:chExt cx="281626" cy="28162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063110" y="3395982"/>
              <a:ext cx="281626" cy="281626"/>
              <a:chOff x="2182967" y="1690687"/>
              <a:chExt cx="281626" cy="28162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063110" y="3846253"/>
              <a:ext cx="281626" cy="281626"/>
              <a:chOff x="2182967" y="1690687"/>
              <a:chExt cx="281626" cy="28162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063110" y="4298432"/>
              <a:ext cx="281626" cy="281626"/>
              <a:chOff x="2182967" y="1690687"/>
              <a:chExt cx="281626" cy="28162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063110" y="4744669"/>
              <a:ext cx="281626" cy="281626"/>
              <a:chOff x="2182967" y="1690687"/>
              <a:chExt cx="281626" cy="281626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625784" y="2497137"/>
              <a:ext cx="281626" cy="281626"/>
              <a:chOff x="2182967" y="1690687"/>
              <a:chExt cx="281626" cy="281626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3625784" y="2944811"/>
              <a:ext cx="281626" cy="281626"/>
              <a:chOff x="2182967" y="1690687"/>
              <a:chExt cx="281626" cy="281626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625784" y="3395982"/>
              <a:ext cx="281626" cy="281626"/>
              <a:chOff x="2182967" y="1690687"/>
              <a:chExt cx="281626" cy="281626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625784" y="3846253"/>
              <a:ext cx="281626" cy="281626"/>
              <a:chOff x="2182967" y="1690687"/>
              <a:chExt cx="281626" cy="281626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625784" y="4298432"/>
              <a:ext cx="281626" cy="281626"/>
              <a:chOff x="2182967" y="1690687"/>
              <a:chExt cx="281626" cy="28162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3625784" y="4744669"/>
              <a:ext cx="281626" cy="281626"/>
              <a:chOff x="2182967" y="1690687"/>
              <a:chExt cx="281626" cy="281626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69392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269392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69392" y="3386456"/>
              <a:ext cx="306388" cy="306388"/>
              <a:chOff x="2615086" y="1678306"/>
              <a:chExt cx="306388" cy="306388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1269392" y="3831171"/>
              <a:ext cx="306388" cy="306388"/>
              <a:chOff x="2615086" y="1678306"/>
              <a:chExt cx="306388" cy="306388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1269392" y="4276942"/>
              <a:ext cx="306388" cy="306388"/>
              <a:chOff x="2615086" y="1678306"/>
              <a:chExt cx="306388" cy="30638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4395424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4395424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395424" y="3386456"/>
              <a:ext cx="306388" cy="306388"/>
              <a:chOff x="2615086" y="1678306"/>
              <a:chExt cx="306388" cy="30638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395424" y="3831171"/>
              <a:ext cx="306388" cy="306388"/>
              <a:chOff x="2615086" y="1678306"/>
              <a:chExt cx="306388" cy="306388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4395424" y="4276942"/>
              <a:ext cx="306388" cy="306388"/>
              <a:chOff x="2615086" y="1678306"/>
              <a:chExt cx="306388" cy="30638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441669" y="2270126"/>
              <a:ext cx="306388" cy="306388"/>
              <a:chOff x="2615086" y="1678306"/>
              <a:chExt cx="306388" cy="306388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2441669" y="2720976"/>
              <a:ext cx="306388" cy="306388"/>
              <a:chOff x="2615086" y="1678306"/>
              <a:chExt cx="306388" cy="306388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441669" y="3178176"/>
              <a:ext cx="306388" cy="306388"/>
              <a:chOff x="2615086" y="1678306"/>
              <a:chExt cx="306388" cy="306388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2441669" y="3622676"/>
              <a:ext cx="306388" cy="306388"/>
              <a:chOff x="2615086" y="1678306"/>
              <a:chExt cx="306388" cy="306388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2441669" y="4067391"/>
              <a:ext cx="306388" cy="306388"/>
              <a:chOff x="2615086" y="1678306"/>
              <a:chExt cx="306388" cy="306388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2441669" y="4513162"/>
              <a:ext cx="306388" cy="306388"/>
              <a:chOff x="2615086" y="1678306"/>
              <a:chExt cx="306388" cy="306388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2441669" y="4968508"/>
              <a:ext cx="306388" cy="306388"/>
              <a:chOff x="2615086" y="1678306"/>
              <a:chExt cx="306388" cy="306388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3240149" y="2265370"/>
              <a:ext cx="281626" cy="281626"/>
              <a:chOff x="2182967" y="1690687"/>
              <a:chExt cx="281626" cy="281626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3240149" y="2716220"/>
              <a:ext cx="281626" cy="281626"/>
              <a:chOff x="2182967" y="1690687"/>
              <a:chExt cx="281626" cy="281626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3240149" y="3163894"/>
              <a:ext cx="281626" cy="281626"/>
              <a:chOff x="2182967" y="1690687"/>
              <a:chExt cx="281626" cy="281626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40149" y="3615065"/>
              <a:ext cx="281626" cy="281626"/>
              <a:chOff x="2182967" y="1690687"/>
              <a:chExt cx="281626" cy="281626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240149" y="4065336"/>
              <a:ext cx="281626" cy="281626"/>
              <a:chOff x="2182967" y="1690687"/>
              <a:chExt cx="281626" cy="281626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3240149" y="4517515"/>
              <a:ext cx="281626" cy="281626"/>
              <a:chOff x="2182967" y="1690687"/>
              <a:chExt cx="281626" cy="281626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3240149" y="4963752"/>
              <a:ext cx="281626" cy="281626"/>
              <a:chOff x="2182967" y="1690687"/>
              <a:chExt cx="281626" cy="281626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1674400" y="2265370"/>
              <a:ext cx="281626" cy="281626"/>
              <a:chOff x="2182967" y="1690687"/>
              <a:chExt cx="281626" cy="281626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1674400" y="2716220"/>
              <a:ext cx="281626" cy="281626"/>
              <a:chOff x="2182967" y="1690687"/>
              <a:chExt cx="281626" cy="281626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74400" y="3163894"/>
              <a:ext cx="281626" cy="281626"/>
              <a:chOff x="2182967" y="1690687"/>
              <a:chExt cx="281626" cy="281626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74400" y="3615065"/>
              <a:ext cx="281626" cy="281626"/>
              <a:chOff x="2182967" y="1690687"/>
              <a:chExt cx="281626" cy="281626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1674400" y="4065336"/>
              <a:ext cx="281626" cy="281626"/>
              <a:chOff x="2182967" y="1690687"/>
              <a:chExt cx="281626" cy="281626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1674400" y="4517515"/>
              <a:ext cx="281626" cy="281626"/>
              <a:chOff x="2182967" y="1690687"/>
              <a:chExt cx="281626" cy="281626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4002288" y="2270126"/>
              <a:ext cx="306388" cy="306388"/>
              <a:chOff x="2615086" y="1678306"/>
              <a:chExt cx="306388" cy="306388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4002288" y="2720976"/>
              <a:ext cx="306388" cy="306388"/>
              <a:chOff x="2615086" y="1678306"/>
              <a:chExt cx="306388" cy="306388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/>
            <p:cNvGrpSpPr/>
            <p:nvPr/>
          </p:nvGrpSpPr>
          <p:grpSpPr>
            <a:xfrm>
              <a:off x="4002288" y="3178176"/>
              <a:ext cx="306388" cy="306388"/>
              <a:chOff x="2615086" y="1678306"/>
              <a:chExt cx="306388" cy="306388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4002288" y="3622676"/>
              <a:ext cx="306388" cy="306388"/>
              <a:chOff x="2615086" y="1678306"/>
              <a:chExt cx="306388" cy="306388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/>
            <p:cNvGrpSpPr/>
            <p:nvPr/>
          </p:nvGrpSpPr>
          <p:grpSpPr>
            <a:xfrm>
              <a:off x="4002288" y="4067391"/>
              <a:ext cx="306388" cy="306388"/>
              <a:chOff x="2615086" y="1678306"/>
              <a:chExt cx="306388" cy="306388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4002288" y="4513162"/>
              <a:ext cx="306388" cy="306388"/>
              <a:chOff x="2615086" y="1678306"/>
              <a:chExt cx="306388" cy="306388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/>
            <p:cNvSpPr txBox="1"/>
            <p:nvPr/>
          </p:nvSpPr>
          <p:spPr>
            <a:xfrm>
              <a:off x="5054125" y="3590959"/>
              <a:ext cx="33191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Scan direction</a:t>
              </a:r>
              <a:endParaRPr lang="en-US" sz="4000" dirty="0"/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>
              <a:off x="5591147" y="3324544"/>
              <a:ext cx="2028948" cy="0"/>
            </a:xfrm>
            <a:prstGeom prst="straightConnector1">
              <a:avLst/>
            </a:prstGeom>
            <a:ln w="101600">
              <a:solidFill>
                <a:srgbClr val="C0504D"/>
              </a:solidFill>
              <a:headEnd type="triangle" w="med" len="med"/>
              <a:tailEnd type="triangle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9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59509" y="784828"/>
            <a:ext cx="9702872" cy="4153639"/>
            <a:chOff x="-959509" y="784828"/>
            <a:chExt cx="9702872" cy="4153639"/>
          </a:xfrm>
        </p:grpSpPr>
        <p:grpSp>
          <p:nvGrpSpPr>
            <p:cNvPr id="2" name="Group 1"/>
            <p:cNvGrpSpPr>
              <a:grpSpLocks/>
            </p:cNvGrpSpPr>
            <p:nvPr/>
          </p:nvGrpSpPr>
          <p:grpSpPr>
            <a:xfrm>
              <a:off x="6127906" y="1628625"/>
              <a:ext cx="2615457" cy="2785107"/>
              <a:chOff x="483284" y="1583056"/>
              <a:chExt cx="5345553" cy="56103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5" t="9320" r="6168" b="5139"/>
              <a:stretch/>
            </p:blipFill>
            <p:spPr>
              <a:xfrm rot="1800000">
                <a:off x="825573" y="1686101"/>
                <a:ext cx="4336477" cy="3739095"/>
              </a:xfrm>
              <a:prstGeom prst="hexagon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2831382" y="15830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831382" y="203390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2831382" y="24847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831382" y="29419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2831382" y="33864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2831382" y="3831171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831382" y="4276942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2831382" y="4732288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2831382" y="5189488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236926" y="1822448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2442762" y="180403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063110" y="2046287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3625784" y="2046287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2063110" y="2497137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2063110" y="2944811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2063110" y="3395982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063110" y="3846253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2063110" y="4298432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2063110" y="4744669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3625784" y="2497137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3625784" y="2944811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3625784" y="3395982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3625784" y="3846253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3625784" y="4298432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3625784" y="4744669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1269392" y="24847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1269392" y="29419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1269392" y="33864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269392" y="3831171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1269392" y="4276942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4395424" y="24847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4395424" y="29419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4395424" y="338645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4395424" y="3831171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4395424" y="4276942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2441669" y="227012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/>
              <p:cNvGrpSpPr/>
              <p:nvPr/>
            </p:nvGrpSpPr>
            <p:grpSpPr>
              <a:xfrm>
                <a:off x="2441669" y="27209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2441669" y="31781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2441669" y="36226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2441669" y="4067391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2441669" y="4513162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2441669" y="4968508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3240149" y="2265370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3240149" y="2716220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3240149" y="3163894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240149" y="3615065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240149" y="4065336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3240149" y="4517515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3240149" y="4963752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1674400" y="2265370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674400" y="2716220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674400" y="3163894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74400" y="3615065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74400" y="4065336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674400" y="4517515"/>
                <a:ext cx="281626" cy="281626"/>
                <a:chOff x="2182967" y="1690687"/>
                <a:chExt cx="281626" cy="281626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2182967" y="1690687"/>
                  <a:ext cx="281626" cy="28162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>
                <a:off x="4002288" y="227012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>
                <a:off x="4002288" y="27209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4002288" y="31781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4002288" y="3622676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4002288" y="4067391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4002288" y="4513162"/>
                <a:ext cx="306388" cy="306388"/>
                <a:chOff x="2615086" y="1678306"/>
                <a:chExt cx="306388" cy="306388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768280" y="1678306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16200000">
                  <a:off x="2768280" y="1671481"/>
                  <a:ext cx="0" cy="306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TextBox 371"/>
              <p:cNvSpPr txBox="1"/>
              <p:nvPr/>
            </p:nvSpPr>
            <p:spPr>
              <a:xfrm>
                <a:off x="483284" y="6263407"/>
                <a:ext cx="5345553" cy="9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Scan direction</a:t>
                </a:r>
                <a:endParaRPr lang="en-US" sz="2400" dirty="0"/>
              </a:p>
            </p:txBody>
          </p:sp>
          <p:cxnSp>
            <p:nvCxnSpPr>
              <p:cNvPr id="373" name="Straight Arrow Connector 372"/>
              <p:cNvCxnSpPr/>
              <p:nvPr/>
            </p:nvCxnSpPr>
            <p:spPr>
              <a:xfrm>
                <a:off x="1985647" y="6280020"/>
                <a:ext cx="2028948" cy="0"/>
              </a:xfrm>
              <a:prstGeom prst="straightConnector1">
                <a:avLst/>
              </a:prstGeom>
              <a:ln w="38100">
                <a:solidFill>
                  <a:srgbClr val="C0504D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-959509" y="784828"/>
              <a:ext cx="7187261" cy="4153639"/>
              <a:chOff x="-969341" y="-434340"/>
              <a:chExt cx="7187261" cy="4153639"/>
            </a:xfrm>
          </p:grpSpPr>
          <p:pic>
            <p:nvPicPr>
              <p:cNvPr id="199" name="Picture 3" descr="Z:\Documents\CMB-Probe\SPIE_June2018\SPIE_optics_paper\editing_images\version3_no_strehl_all_pixel_color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9341" y="-280522"/>
                <a:ext cx="6497655" cy="3898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Z:\Documents\CMB-Probe\optics_strehls\output\jpl_zrn_OpenDragone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46" t="21666" r="11380" b="21974"/>
              <a:stretch/>
            </p:blipFill>
            <p:spPr bwMode="auto">
              <a:xfrm>
                <a:off x="-838200" y="-434340"/>
                <a:ext cx="7056120" cy="3984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1" name="Straight Connector 200"/>
              <p:cNvCxnSpPr/>
              <p:nvPr/>
            </p:nvCxnSpPr>
            <p:spPr>
              <a:xfrm>
                <a:off x="304800" y="3410927"/>
                <a:ext cx="4750817" cy="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5189220" y="79849"/>
                <a:ext cx="0" cy="321152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760220" y="3349967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69 cm</a:t>
                </a:r>
                <a:endParaRPr lang="en-US" sz="1800" b="1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16200000">
                <a:off x="4314706" y="1534622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45 cm</a:t>
                </a:r>
                <a:endParaRPr lang="en-US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22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School of Physics and Astronomy</cp:lastModifiedBy>
  <cp:revision>13</cp:revision>
  <dcterms:created xsi:type="dcterms:W3CDTF">2018-02-13T21:09:57Z</dcterms:created>
  <dcterms:modified xsi:type="dcterms:W3CDTF">2018-07-15T17:01:18Z</dcterms:modified>
</cp:coreProperties>
</file>