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10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46800" y="239550"/>
            <a:ext cx="8397200" cy="3890994"/>
            <a:chOff x="746800" y="239550"/>
            <a:chExt cx="8397200" cy="3890994"/>
          </a:xfrm>
        </p:grpSpPr>
        <p:grpSp>
          <p:nvGrpSpPr>
            <p:cNvPr id="18" name="Group 17"/>
            <p:cNvGrpSpPr/>
            <p:nvPr/>
          </p:nvGrpSpPr>
          <p:grpSpPr>
            <a:xfrm>
              <a:off x="746800" y="544350"/>
              <a:ext cx="7229282" cy="3583460"/>
              <a:chOff x="746800" y="544350"/>
              <a:chExt cx="7229282" cy="3583460"/>
            </a:xfrm>
          </p:grpSpPr>
          <p:pic>
            <p:nvPicPr>
              <p:cNvPr id="2" name="Shape 21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2622774" flipH="1">
                <a:off x="4430302" y="1098947"/>
                <a:ext cx="3545780" cy="2813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" name="Shape 220"/>
              <p:cNvCxnSpPr/>
              <p:nvPr/>
            </p:nvCxnSpPr>
            <p:spPr>
              <a:xfrm rot="12600000">
                <a:off x="6000750" y="2955822"/>
                <a:ext cx="0" cy="685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</p:cxnSp>
          <p:sp>
            <p:nvSpPr>
              <p:cNvPr id="4" name="Shape 221"/>
              <p:cNvSpPr txBox="1"/>
              <p:nvPr/>
            </p:nvSpPr>
            <p:spPr>
              <a:xfrm>
                <a:off x="5247988" y="2938281"/>
                <a:ext cx="752189" cy="324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Focal plane</a:t>
                </a:r>
              </a:p>
            </p:txBody>
          </p:sp>
          <p:pic>
            <p:nvPicPr>
              <p:cNvPr id="5" name="Shape 222" descr="Y:\Downloads\140cm_crossed_drag_straylight.png"/>
              <p:cNvPicPr preferRelativeResize="0"/>
              <p:nvPr/>
            </p:nvPicPr>
            <p:blipFill rotWithShape="1">
              <a:blip r:embed="rId3">
                <a:alphaModFix/>
              </a:blip>
              <a:srcRect l="27713" t="6058" r="15808" b="13048"/>
              <a:stretch/>
            </p:blipFill>
            <p:spPr>
              <a:xfrm rot="5400000">
                <a:off x="1605900" y="1009311"/>
                <a:ext cx="3461059" cy="2775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2016879" y="2836682"/>
                <a:ext cx="129184" cy="203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hape 223"/>
              <p:cNvCxnSpPr/>
              <p:nvPr/>
            </p:nvCxnSpPr>
            <p:spPr>
              <a:xfrm rot="5400000">
                <a:off x="3528975" y="745351"/>
                <a:ext cx="0" cy="604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</p:cxnSp>
          <p:sp>
            <p:nvSpPr>
              <p:cNvPr id="7" name="Shape 224"/>
              <p:cNvSpPr txBox="1"/>
              <p:nvPr/>
            </p:nvSpPr>
            <p:spPr>
              <a:xfrm>
                <a:off x="3010252" y="750570"/>
                <a:ext cx="1146892" cy="2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Focal plane</a:t>
                </a:r>
              </a:p>
            </p:txBody>
          </p:sp>
          <p:sp>
            <p:nvSpPr>
              <p:cNvPr id="8" name="Shape 225"/>
              <p:cNvSpPr txBox="1"/>
              <p:nvPr/>
            </p:nvSpPr>
            <p:spPr>
              <a:xfrm>
                <a:off x="746800" y="544350"/>
                <a:ext cx="16916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" sz="1800" dirty="0" smtClean="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Sidelobe</a:t>
                </a:r>
                <a:endParaRPr lang="en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" name="Shape 226"/>
              <p:cNvCxnSpPr/>
              <p:nvPr/>
            </p:nvCxnSpPr>
            <p:spPr>
              <a:xfrm flipH="1" flipV="1">
                <a:off x="1714500" y="904875"/>
                <a:ext cx="981076" cy="178117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0" name="Shape 227"/>
              <p:cNvCxnSpPr/>
              <p:nvPr/>
            </p:nvCxnSpPr>
            <p:spPr>
              <a:xfrm flipH="1">
                <a:off x="3273426" y="2898775"/>
                <a:ext cx="1168399" cy="317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1" name="Shape 228"/>
              <p:cNvCxnSpPr/>
              <p:nvPr/>
            </p:nvCxnSpPr>
            <p:spPr>
              <a:xfrm flipV="1">
                <a:off x="4140200" y="2978150"/>
                <a:ext cx="422275" cy="48777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2" name="Shape 229"/>
              <p:cNvCxnSpPr/>
              <p:nvPr/>
            </p:nvCxnSpPr>
            <p:spPr>
              <a:xfrm>
                <a:off x="3657600" y="1552575"/>
                <a:ext cx="393700" cy="175895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sp>
            <p:nvSpPr>
              <p:cNvPr id="13" name="Shape 230"/>
              <p:cNvSpPr txBox="1"/>
              <p:nvPr/>
            </p:nvSpPr>
            <p:spPr>
              <a:xfrm>
                <a:off x="1068000" y="2830350"/>
                <a:ext cx="1294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800" dirty="0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Direct view </a:t>
                </a:r>
                <a:r>
                  <a:rPr lang="en" sz="1800" dirty="0" smtClean="0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</a:t>
                </a:r>
                <a:r>
                  <a:rPr lang="en" sz="1800" dirty="0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sky</a:t>
                </a:r>
              </a:p>
            </p:txBody>
          </p:sp>
          <p:cxnSp>
            <p:nvCxnSpPr>
              <p:cNvPr id="14" name="Shape 231"/>
              <p:cNvCxnSpPr/>
              <p:nvPr/>
            </p:nvCxnSpPr>
            <p:spPr>
              <a:xfrm rot="5400000">
                <a:off x="1859475" y="1219758"/>
                <a:ext cx="1814700" cy="152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7" name="Rectangle 16"/>
              <p:cNvSpPr/>
              <p:nvPr/>
            </p:nvSpPr>
            <p:spPr>
              <a:xfrm>
                <a:off x="2073851" y="1383030"/>
                <a:ext cx="123567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Shape 225"/>
            <p:cNvSpPr txBox="1"/>
            <p:nvPr/>
          </p:nvSpPr>
          <p:spPr>
            <a:xfrm>
              <a:off x="2347000" y="239550"/>
              <a:ext cx="16916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Calibri"/>
                  <a:ea typeface="Calibri"/>
                  <a:cs typeface="Calibri"/>
                  <a:sym typeface="Calibri"/>
                </a:rPr>
                <a:t>Cross-Dragone</a:t>
              </a:r>
              <a:endParaRPr lang="en"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25"/>
            <p:cNvSpPr txBox="1"/>
            <p:nvPr/>
          </p:nvSpPr>
          <p:spPr>
            <a:xfrm>
              <a:off x="5699800" y="239550"/>
              <a:ext cx="16916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Calibri"/>
                  <a:ea typeface="Calibri"/>
                  <a:cs typeface="Calibri"/>
                  <a:sym typeface="Calibri"/>
                </a:rPr>
                <a:t>Open-Dragone</a:t>
              </a:r>
              <a:endParaRPr lang="en"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" name="Shape 220"/>
            <p:cNvCxnSpPr/>
            <p:nvPr/>
          </p:nvCxnSpPr>
          <p:spPr>
            <a:xfrm rot="11880000">
              <a:off x="7807719" y="2535116"/>
              <a:ext cx="0" cy="1214938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hape 220"/>
            <p:cNvCxnSpPr/>
            <p:nvPr/>
          </p:nvCxnSpPr>
          <p:spPr>
            <a:xfrm rot="13800000">
              <a:off x="4615199" y="3173009"/>
              <a:ext cx="0" cy="685801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hape 220"/>
            <p:cNvCxnSpPr/>
            <p:nvPr/>
          </p:nvCxnSpPr>
          <p:spPr>
            <a:xfrm rot="19200000">
              <a:off x="2735013" y="2704357"/>
              <a:ext cx="0" cy="685801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hape 220"/>
            <p:cNvCxnSpPr/>
            <p:nvPr/>
          </p:nvCxnSpPr>
          <p:spPr>
            <a:xfrm rot="17220000">
              <a:off x="3654522" y="2787668"/>
              <a:ext cx="0" cy="147007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hape 220"/>
            <p:cNvCxnSpPr/>
            <p:nvPr/>
          </p:nvCxnSpPr>
          <p:spPr>
            <a:xfrm rot="15600000">
              <a:off x="6738051" y="3628503"/>
              <a:ext cx="0" cy="1004081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hape 220"/>
            <p:cNvCxnSpPr/>
            <p:nvPr/>
          </p:nvCxnSpPr>
          <p:spPr>
            <a:xfrm rot="13800000">
              <a:off x="7422647" y="3622723"/>
              <a:ext cx="0" cy="515252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Shape 221"/>
            <p:cNvSpPr txBox="1"/>
            <p:nvPr/>
          </p:nvSpPr>
          <p:spPr>
            <a:xfrm>
              <a:off x="2957758" y="3486150"/>
              <a:ext cx="1538042" cy="324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Baffles</a:t>
              </a:r>
              <a:endParaRPr lang="e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21"/>
            <p:cNvSpPr txBox="1"/>
            <p:nvPr/>
          </p:nvSpPr>
          <p:spPr>
            <a:xfrm>
              <a:off x="7605958" y="3770808"/>
              <a:ext cx="1538042" cy="324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Baffles</a:t>
              </a:r>
              <a:endParaRPr lang="e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School of Physics and Astronomy</cp:lastModifiedBy>
  <cp:revision>13</cp:revision>
  <dcterms:created xsi:type="dcterms:W3CDTF">2018-05-08T16:33:28Z</dcterms:created>
  <dcterms:modified xsi:type="dcterms:W3CDTF">2018-07-15T16:20:02Z</dcterms:modified>
</cp:coreProperties>
</file>