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3A97BD"/>
    <a:srgbClr val="59FF48"/>
    <a:srgbClr val="98F5FF"/>
    <a:srgbClr val="0003FF"/>
    <a:srgbClr val="7774CF"/>
    <a:srgbClr val="FF3AFF"/>
    <a:srgbClr val="F25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38" y="-822"/>
      </p:cViewPr>
      <p:guideLst>
        <p:guide orient="horz" pos="115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36228"/>
            <a:ext cx="46634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72640"/>
            <a:ext cx="3840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46474"/>
            <a:ext cx="123444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46474"/>
            <a:ext cx="361188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9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50347"/>
            <a:ext cx="4663440" cy="72644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50247"/>
            <a:ext cx="4663440" cy="80010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818728"/>
            <a:ext cx="2424113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2" y="1159933"/>
            <a:ext cx="2424113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818728"/>
            <a:ext cx="2425065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159933"/>
            <a:ext cx="2425065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5628"/>
            <a:ext cx="1804988" cy="6197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45627"/>
            <a:ext cx="3067050" cy="31216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765388"/>
            <a:ext cx="1804988" cy="250190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560320"/>
            <a:ext cx="3291840" cy="3022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26813"/>
            <a:ext cx="3291840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862580"/>
            <a:ext cx="3291840" cy="42926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6474"/>
            <a:ext cx="4937760" cy="6096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53441"/>
            <a:ext cx="4937760" cy="2413847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90055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90055"/>
            <a:ext cx="17373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390055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:\Documents\load_and_sensitivity\outputs\plots\ban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35768"/>
            <a:ext cx="5288280" cy="29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236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6672" y="220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A97BD"/>
                </a:solidFill>
              </a:rPr>
              <a:t>B</a:t>
            </a:r>
            <a:endParaRPr lang="en-US" sz="1800" b="1" dirty="0">
              <a:solidFill>
                <a:srgbClr val="3A97B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6304" y="176755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3AFF"/>
                </a:solidFill>
              </a:rPr>
              <a:t>H</a:t>
            </a:r>
            <a:endParaRPr lang="en-US" sz="1800" b="1" dirty="0">
              <a:solidFill>
                <a:srgbClr val="FF3A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1230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59FF48"/>
                </a:solidFill>
              </a:rPr>
              <a:t>C</a:t>
            </a:r>
            <a:endParaRPr lang="en-US" sz="1800" b="1" dirty="0">
              <a:solidFill>
                <a:srgbClr val="59FF4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6320" y="16822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3AFF"/>
                </a:solidFill>
              </a:rPr>
              <a:t>G</a:t>
            </a:r>
            <a:endParaRPr lang="en-US" sz="1800" b="1" dirty="0">
              <a:solidFill>
                <a:srgbClr val="FF3A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4500" y="6400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98F5FF"/>
                </a:solidFill>
              </a:rPr>
              <a:t>D</a:t>
            </a:r>
            <a:endParaRPr lang="en-US" sz="1800" b="1" dirty="0">
              <a:solidFill>
                <a:srgbClr val="98F5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718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7774CF"/>
                </a:solidFill>
              </a:rPr>
              <a:t>F</a:t>
            </a:r>
            <a:endParaRPr lang="en-US" sz="1800" b="1" dirty="0">
              <a:solidFill>
                <a:srgbClr val="7774C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3FF"/>
                </a:solidFill>
              </a:rPr>
              <a:t>E</a:t>
            </a:r>
            <a:endParaRPr lang="en-US" sz="1800" b="1" dirty="0">
              <a:solidFill>
                <a:srgbClr val="000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28548" y="187068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3AFF"/>
                </a:solidFill>
              </a:rPr>
              <a:t>I</a:t>
            </a:r>
            <a:endParaRPr lang="en-US" sz="1800" b="1" dirty="0">
              <a:solidFill>
                <a:srgbClr val="FF3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10</cp:revision>
  <dcterms:created xsi:type="dcterms:W3CDTF">2018-05-07T12:42:26Z</dcterms:created>
  <dcterms:modified xsi:type="dcterms:W3CDTF">2018-05-11T21:42:47Z</dcterms:modified>
</cp:coreProperties>
</file>