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5486400" cy="3657600"/>
  <p:notesSz cx="6858000" cy="9144000"/>
  <p:defaultTextStyle>
    <a:defPPr>
      <a:defRPr lang="en-US"/>
    </a:defPPr>
    <a:lvl1pPr marL="0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61244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22488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83732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44976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306220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67464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28709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89953" algn="l" defTabSz="52248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290" y="-822"/>
      </p:cViewPr>
      <p:guideLst>
        <p:guide orient="horz" pos="1152"/>
        <p:guide pos="1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36228"/>
            <a:ext cx="466344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2072640"/>
            <a:ext cx="384048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1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89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E7C1-CED2-492C-B1D2-74955D954035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6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E7C1-CED2-492C-B1D2-74955D954035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1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7640" y="146474"/>
            <a:ext cx="1234440" cy="3120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" y="146474"/>
            <a:ext cx="3611880" cy="3120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E7C1-CED2-492C-B1D2-74955D954035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9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E7C1-CED2-492C-B1D2-74955D954035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3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2350347"/>
            <a:ext cx="4663440" cy="726440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8" y="1550247"/>
            <a:ext cx="4663440" cy="800100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6124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2248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373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4497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0622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6746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2870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8995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E7C1-CED2-492C-B1D2-74955D954035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2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853441"/>
            <a:ext cx="2423160" cy="241384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88920" y="853441"/>
            <a:ext cx="2423160" cy="241384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E7C1-CED2-492C-B1D2-74955D954035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6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2" y="818728"/>
            <a:ext cx="2424113" cy="34120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44" indent="0">
              <a:buNone/>
              <a:defRPr sz="1100" b="1"/>
            </a:lvl2pPr>
            <a:lvl3pPr marL="522488" indent="0">
              <a:buNone/>
              <a:defRPr sz="1000" b="1"/>
            </a:lvl3pPr>
            <a:lvl4pPr marL="783732" indent="0">
              <a:buNone/>
              <a:defRPr sz="900" b="1"/>
            </a:lvl4pPr>
            <a:lvl5pPr marL="1044976" indent="0">
              <a:buNone/>
              <a:defRPr sz="900" b="1"/>
            </a:lvl5pPr>
            <a:lvl6pPr marL="1306220" indent="0">
              <a:buNone/>
              <a:defRPr sz="900" b="1"/>
            </a:lvl6pPr>
            <a:lvl7pPr marL="1567464" indent="0">
              <a:buNone/>
              <a:defRPr sz="900" b="1"/>
            </a:lvl7pPr>
            <a:lvl8pPr marL="1828709" indent="0">
              <a:buNone/>
              <a:defRPr sz="900" b="1"/>
            </a:lvl8pPr>
            <a:lvl9pPr marL="208995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2" y="1159933"/>
            <a:ext cx="2424113" cy="2107354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15" y="818728"/>
            <a:ext cx="2425065" cy="34120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44" indent="0">
              <a:buNone/>
              <a:defRPr sz="1100" b="1"/>
            </a:lvl2pPr>
            <a:lvl3pPr marL="522488" indent="0">
              <a:buNone/>
              <a:defRPr sz="1000" b="1"/>
            </a:lvl3pPr>
            <a:lvl4pPr marL="783732" indent="0">
              <a:buNone/>
              <a:defRPr sz="900" b="1"/>
            </a:lvl4pPr>
            <a:lvl5pPr marL="1044976" indent="0">
              <a:buNone/>
              <a:defRPr sz="900" b="1"/>
            </a:lvl5pPr>
            <a:lvl6pPr marL="1306220" indent="0">
              <a:buNone/>
              <a:defRPr sz="900" b="1"/>
            </a:lvl6pPr>
            <a:lvl7pPr marL="1567464" indent="0">
              <a:buNone/>
              <a:defRPr sz="900" b="1"/>
            </a:lvl7pPr>
            <a:lvl8pPr marL="1828709" indent="0">
              <a:buNone/>
              <a:defRPr sz="900" b="1"/>
            </a:lvl8pPr>
            <a:lvl9pPr marL="208995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15" y="1159933"/>
            <a:ext cx="2425065" cy="2107354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E7C1-CED2-492C-B1D2-74955D954035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8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E7C1-CED2-492C-B1D2-74955D954035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7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E7C1-CED2-492C-B1D2-74955D954035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9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45628"/>
            <a:ext cx="1804988" cy="61976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0" y="145627"/>
            <a:ext cx="3067050" cy="312166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" y="765388"/>
            <a:ext cx="1804988" cy="2501900"/>
          </a:xfrm>
        </p:spPr>
        <p:txBody>
          <a:bodyPr/>
          <a:lstStyle>
            <a:lvl1pPr marL="0" indent="0">
              <a:buNone/>
              <a:defRPr sz="800"/>
            </a:lvl1pPr>
            <a:lvl2pPr marL="261244" indent="0">
              <a:buNone/>
              <a:defRPr sz="700"/>
            </a:lvl2pPr>
            <a:lvl3pPr marL="522488" indent="0">
              <a:buNone/>
              <a:defRPr sz="600"/>
            </a:lvl3pPr>
            <a:lvl4pPr marL="783732" indent="0">
              <a:buNone/>
              <a:defRPr sz="500"/>
            </a:lvl4pPr>
            <a:lvl5pPr marL="1044976" indent="0">
              <a:buNone/>
              <a:defRPr sz="500"/>
            </a:lvl5pPr>
            <a:lvl6pPr marL="1306220" indent="0">
              <a:buNone/>
              <a:defRPr sz="500"/>
            </a:lvl6pPr>
            <a:lvl7pPr marL="1567464" indent="0">
              <a:buNone/>
              <a:defRPr sz="500"/>
            </a:lvl7pPr>
            <a:lvl8pPr marL="1828709" indent="0">
              <a:buNone/>
              <a:defRPr sz="500"/>
            </a:lvl8pPr>
            <a:lvl9pPr marL="208995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E7C1-CED2-492C-B1D2-74955D954035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2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3" y="2560320"/>
            <a:ext cx="3291840" cy="30226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3" y="326813"/>
            <a:ext cx="3291840" cy="2194560"/>
          </a:xfrm>
        </p:spPr>
        <p:txBody>
          <a:bodyPr/>
          <a:lstStyle>
            <a:lvl1pPr marL="0" indent="0">
              <a:buNone/>
              <a:defRPr sz="1800"/>
            </a:lvl1pPr>
            <a:lvl2pPr marL="261244" indent="0">
              <a:buNone/>
              <a:defRPr sz="1600"/>
            </a:lvl2pPr>
            <a:lvl3pPr marL="522488" indent="0">
              <a:buNone/>
              <a:defRPr sz="1400"/>
            </a:lvl3pPr>
            <a:lvl4pPr marL="783732" indent="0">
              <a:buNone/>
              <a:defRPr sz="1100"/>
            </a:lvl4pPr>
            <a:lvl5pPr marL="1044976" indent="0">
              <a:buNone/>
              <a:defRPr sz="1100"/>
            </a:lvl5pPr>
            <a:lvl6pPr marL="1306220" indent="0">
              <a:buNone/>
              <a:defRPr sz="1100"/>
            </a:lvl6pPr>
            <a:lvl7pPr marL="1567464" indent="0">
              <a:buNone/>
              <a:defRPr sz="1100"/>
            </a:lvl7pPr>
            <a:lvl8pPr marL="1828709" indent="0">
              <a:buNone/>
              <a:defRPr sz="1100"/>
            </a:lvl8pPr>
            <a:lvl9pPr marL="2089953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3" y="2862580"/>
            <a:ext cx="3291840" cy="429260"/>
          </a:xfrm>
        </p:spPr>
        <p:txBody>
          <a:bodyPr/>
          <a:lstStyle>
            <a:lvl1pPr marL="0" indent="0">
              <a:buNone/>
              <a:defRPr sz="800"/>
            </a:lvl1pPr>
            <a:lvl2pPr marL="261244" indent="0">
              <a:buNone/>
              <a:defRPr sz="700"/>
            </a:lvl2pPr>
            <a:lvl3pPr marL="522488" indent="0">
              <a:buNone/>
              <a:defRPr sz="600"/>
            </a:lvl3pPr>
            <a:lvl4pPr marL="783732" indent="0">
              <a:buNone/>
              <a:defRPr sz="500"/>
            </a:lvl4pPr>
            <a:lvl5pPr marL="1044976" indent="0">
              <a:buNone/>
              <a:defRPr sz="500"/>
            </a:lvl5pPr>
            <a:lvl6pPr marL="1306220" indent="0">
              <a:buNone/>
              <a:defRPr sz="500"/>
            </a:lvl6pPr>
            <a:lvl7pPr marL="1567464" indent="0">
              <a:buNone/>
              <a:defRPr sz="500"/>
            </a:lvl7pPr>
            <a:lvl8pPr marL="1828709" indent="0">
              <a:buNone/>
              <a:defRPr sz="500"/>
            </a:lvl8pPr>
            <a:lvl9pPr marL="208995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E7C1-CED2-492C-B1D2-74955D954035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146474"/>
            <a:ext cx="4937760" cy="609600"/>
          </a:xfrm>
          <a:prstGeom prst="rect">
            <a:avLst/>
          </a:prstGeom>
        </p:spPr>
        <p:txBody>
          <a:bodyPr vert="horz" lIns="52249" tIns="26124" rIns="52249" bIns="261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853441"/>
            <a:ext cx="4937760" cy="2413847"/>
          </a:xfrm>
          <a:prstGeom prst="rect">
            <a:avLst/>
          </a:prstGeom>
        </p:spPr>
        <p:txBody>
          <a:bodyPr vert="horz" lIns="52249" tIns="26124" rIns="52249" bIns="261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3390055"/>
            <a:ext cx="1280160" cy="194733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6E7C1-CED2-492C-B1D2-74955D954035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0" y="3390055"/>
            <a:ext cx="1737360" cy="194733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0" y="3390055"/>
            <a:ext cx="1280160" cy="194733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5AE4-CDF5-43E9-BD6E-983AC0124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2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2488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933" indent="-195933" algn="l" defTabSz="522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4522" indent="-163278" algn="l" defTabSz="522488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3110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54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75598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842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98087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59331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20575" indent="-130622" algn="l" defTabSz="5224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61244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88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83732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976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6220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67464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09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89953" algn="l" defTabSz="52248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Downloads\version3_no_strehl_25cm_sca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4" t="14847" r="21919" b="18518"/>
          <a:stretch/>
        </p:blipFill>
        <p:spPr bwMode="auto">
          <a:xfrm>
            <a:off x="167640" y="7620"/>
            <a:ext cx="5090161" cy="345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04800" y="3406140"/>
            <a:ext cx="4750817" cy="0"/>
          </a:xfrm>
          <a:prstGeom prst="line">
            <a:avLst/>
          </a:prstGeom>
          <a:ln w="12700">
            <a:headEnd type="triangl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89220" y="75062"/>
            <a:ext cx="0" cy="3211520"/>
          </a:xfrm>
          <a:prstGeom prst="line">
            <a:avLst/>
          </a:prstGeom>
          <a:ln w="12700">
            <a:headEnd type="triangl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60220" y="334518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69 cm</a:t>
            </a:r>
            <a:endParaRPr lang="en-US" sz="1800" b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4314706" y="152983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45 cm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05056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609600" y="-323850"/>
            <a:ext cx="6657975" cy="4038362"/>
            <a:chOff x="-609600" y="-323850"/>
            <a:chExt cx="6657975" cy="4038362"/>
          </a:xfrm>
        </p:grpSpPr>
        <p:pic>
          <p:nvPicPr>
            <p:cNvPr id="1026" name="Picture 2" descr="Z:\Downloads\version3_no_strehl_25cm_scale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24" t="14847" r="21919" b="18518"/>
            <a:stretch/>
          </p:blipFill>
          <p:spPr bwMode="auto">
            <a:xfrm>
              <a:off x="167640" y="7620"/>
              <a:ext cx="5090161" cy="3456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>
              <a:off x="304800" y="3406140"/>
              <a:ext cx="4750817" cy="0"/>
            </a:xfrm>
            <a:prstGeom prst="line">
              <a:avLst/>
            </a:prstGeom>
            <a:ln w="12700">
              <a:headEnd type="triangle" w="med" len="med"/>
              <a:tailEnd type="triangl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189220" y="75062"/>
              <a:ext cx="0" cy="3211520"/>
            </a:xfrm>
            <a:prstGeom prst="line">
              <a:avLst/>
            </a:prstGeom>
            <a:ln w="12700">
              <a:headEnd type="triangle" w="med" len="med"/>
              <a:tailEnd type="triangl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760220" y="334518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/>
                <a:t>69 cm</a:t>
              </a:r>
              <a:endParaRPr lang="en-US" sz="1800" b="1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314706" y="1529835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/>
                <a:t>45 cm</a:t>
              </a:r>
              <a:endParaRPr lang="en-US" sz="1800" b="1" dirty="0"/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64" t="22026" r="11627" b="22528"/>
            <a:stretch/>
          </p:blipFill>
          <p:spPr bwMode="auto">
            <a:xfrm>
              <a:off x="-609600" y="-323850"/>
              <a:ext cx="6657975" cy="3788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207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609600" y="-323850"/>
            <a:ext cx="6657975" cy="4038362"/>
            <a:chOff x="-609600" y="-323850"/>
            <a:chExt cx="6657975" cy="4038362"/>
          </a:xfrm>
        </p:grpSpPr>
        <p:pic>
          <p:nvPicPr>
            <p:cNvPr id="1026" name="Picture 2" descr="Z:\Downloads\version3_no_strehl_25cm_scale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24" t="14847" r="21919" b="18518"/>
            <a:stretch/>
          </p:blipFill>
          <p:spPr bwMode="auto">
            <a:xfrm>
              <a:off x="167640" y="7620"/>
              <a:ext cx="5090161" cy="3456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>
              <a:off x="304800" y="3406140"/>
              <a:ext cx="4750817" cy="0"/>
            </a:xfrm>
            <a:prstGeom prst="line">
              <a:avLst/>
            </a:prstGeom>
            <a:ln w="12700">
              <a:headEnd type="triangle" w="med" len="med"/>
              <a:tailEnd type="triangl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189220" y="75062"/>
              <a:ext cx="0" cy="3211520"/>
            </a:xfrm>
            <a:prstGeom prst="line">
              <a:avLst/>
            </a:prstGeom>
            <a:ln w="12700">
              <a:headEnd type="triangle" w="med" len="med"/>
              <a:tailEnd type="triangl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760220" y="334518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/>
                <a:t>69 cm</a:t>
              </a:r>
              <a:endParaRPr lang="en-US" sz="1800" b="1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314706" y="1529835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/>
                <a:t>45 cm</a:t>
              </a:r>
              <a:endParaRPr lang="en-US" sz="1800" b="1" dirty="0"/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64" t="22026" r="11627" b="22528"/>
            <a:stretch/>
          </p:blipFill>
          <p:spPr bwMode="auto">
            <a:xfrm>
              <a:off x="-609600" y="-323850"/>
              <a:ext cx="6657975" cy="3788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791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12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</dc:creator>
  <cp:lastModifiedBy>Karl</cp:lastModifiedBy>
  <cp:revision>7</cp:revision>
  <dcterms:created xsi:type="dcterms:W3CDTF">2018-05-07T12:42:26Z</dcterms:created>
  <dcterms:modified xsi:type="dcterms:W3CDTF">2018-05-10T19:02:24Z</dcterms:modified>
</cp:coreProperties>
</file>