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90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26501" y="1165350"/>
            <a:ext cx="7051850" cy="2669372"/>
            <a:chOff x="526501" y="1165350"/>
            <a:chExt cx="7051850" cy="2669372"/>
          </a:xfrm>
        </p:grpSpPr>
        <p:sp>
          <p:nvSpPr>
            <p:cNvPr id="46" name="Rectangle 45"/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hape 359"/>
            <p:cNvSpPr/>
            <p:nvPr/>
          </p:nvSpPr>
          <p:spPr>
            <a:xfrm>
              <a:off x="3962400" y="1814850"/>
              <a:ext cx="108000" cy="159510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346"/>
            <p:cNvSpPr/>
            <p:nvPr/>
          </p:nvSpPr>
          <p:spPr>
            <a:xfrm rot="119318">
              <a:off x="5370373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50"/>
            <p:cNvSpPr/>
            <p:nvPr/>
          </p:nvSpPr>
          <p:spPr>
            <a:xfrm>
              <a:off x="3200399" y="1550826"/>
              <a:ext cx="2374279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51"/>
            <p:cNvSpPr/>
            <p:nvPr/>
          </p:nvSpPr>
          <p:spPr>
            <a:xfrm>
              <a:off x="3080700" y="2298450"/>
              <a:ext cx="348300" cy="5781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352"/>
            <p:cNvCxnSpPr/>
            <p:nvPr/>
          </p:nvCxnSpPr>
          <p:spPr>
            <a:xfrm flipH="1" flipV="1">
              <a:off x="3224213" y="2190750"/>
              <a:ext cx="2139896" cy="320696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353"/>
            <p:cNvCxnSpPr/>
            <p:nvPr/>
          </p:nvCxnSpPr>
          <p:spPr>
            <a:xfrm flipH="1">
              <a:off x="3209925" y="2713071"/>
              <a:ext cx="2154185" cy="292067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354"/>
            <p:cNvCxnSpPr/>
            <p:nvPr/>
          </p:nvCxnSpPr>
          <p:spPr>
            <a:xfrm flipH="1" flipV="1">
              <a:off x="3233738" y="2005013"/>
              <a:ext cx="2138362" cy="49053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355"/>
            <p:cNvCxnSpPr/>
            <p:nvPr/>
          </p:nvCxnSpPr>
          <p:spPr>
            <a:xfrm flipH="1">
              <a:off x="3219450" y="2724150"/>
              <a:ext cx="2162176" cy="47148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2" name="Shape 356"/>
            <p:cNvSpPr txBox="1"/>
            <p:nvPr/>
          </p:nvSpPr>
          <p:spPr>
            <a:xfrm>
              <a:off x="3186112" y="157478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FF000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low</a:t>
              </a:r>
              <a:endParaRPr lang="en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hape 357"/>
            <p:cNvSpPr txBox="1"/>
            <p:nvPr/>
          </p:nvSpPr>
          <p:spPr>
            <a:xfrm>
              <a:off x="3163267" y="3282418"/>
              <a:ext cx="2627933" cy="552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/>
                <a:t>Cold </a:t>
              </a:r>
              <a:r>
                <a:rPr lang="en" dirty="0" smtClean="0"/>
                <a:t>stop and optics box </a:t>
              </a:r>
              <a:endParaRPr lang="en" dirty="0"/>
            </a:p>
          </p:txBody>
        </p:sp>
        <p:sp>
          <p:nvSpPr>
            <p:cNvPr id="14" name="Shape 358"/>
            <p:cNvSpPr txBox="1"/>
            <p:nvPr/>
          </p:nvSpPr>
          <p:spPr>
            <a:xfrm>
              <a:off x="5573169" y="2414100"/>
              <a:ext cx="2005182" cy="346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38761D"/>
                  </a:solidFill>
                </a:rPr>
                <a:t>Multichroic </a:t>
              </a:r>
              <a:r>
                <a:rPr lang="en" dirty="0">
                  <a:solidFill>
                    <a:srgbClr val="38761D"/>
                  </a:solidFill>
                </a:rPr>
                <a:t>pixel</a:t>
              </a:r>
            </a:p>
          </p:txBody>
        </p:sp>
        <p:sp>
          <p:nvSpPr>
            <p:cNvPr id="15" name="Shape 359"/>
            <p:cNvSpPr/>
            <p:nvPr/>
          </p:nvSpPr>
          <p:spPr>
            <a:xfrm>
              <a:off x="2054669" y="1804344"/>
              <a:ext cx="108000" cy="159510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0"/>
            <p:cNvSpPr txBox="1"/>
            <p:nvPr/>
          </p:nvSpPr>
          <p:spPr>
            <a:xfrm>
              <a:off x="1563069" y="1287426"/>
              <a:ext cx="1561131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" dirty="0" smtClean="0"/>
                <a:t>Primary mirror</a:t>
              </a:r>
              <a:endParaRPr lang="en" dirty="0"/>
            </a:p>
          </p:txBody>
        </p:sp>
        <p:pic>
          <p:nvPicPr>
            <p:cNvPr id="17" name="Shape 361"/>
            <p:cNvPicPr preferRelativeResize="0"/>
            <p:nvPr/>
          </p:nvPicPr>
          <p:blipFill rotWithShape="1">
            <a:blip r:embed="rId2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362"/>
            <p:cNvSpPr txBox="1"/>
            <p:nvPr/>
          </p:nvSpPr>
          <p:spPr>
            <a:xfrm>
              <a:off x="526501" y="1298413"/>
              <a:ext cx="13854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" dirty="0"/>
                <a:t>CMB</a:t>
              </a:r>
            </a:p>
          </p:txBody>
        </p:sp>
        <p:cxnSp>
          <p:nvCxnSpPr>
            <p:cNvPr id="19" name="Shape 363"/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hape 364"/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366"/>
            <p:cNvCxnSpPr/>
            <p:nvPr/>
          </p:nvCxnSpPr>
          <p:spPr>
            <a:xfrm>
              <a:off x="3285226" y="2156246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" name="Shape 366"/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" name="Shape 352"/>
            <p:cNvCxnSpPr/>
            <p:nvPr/>
          </p:nvCxnSpPr>
          <p:spPr>
            <a:xfrm flipH="1" flipV="1">
              <a:off x="3133725" y="2347913"/>
              <a:ext cx="2224091" cy="163535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353"/>
            <p:cNvCxnSpPr/>
            <p:nvPr/>
          </p:nvCxnSpPr>
          <p:spPr>
            <a:xfrm flipH="1">
              <a:off x="3095625" y="2713073"/>
              <a:ext cx="2262193" cy="101565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66" name="Shape 356"/>
            <p:cNvSpPr txBox="1"/>
            <p:nvPr/>
          </p:nvSpPr>
          <p:spPr>
            <a:xfrm>
              <a:off x="2588699" y="1850376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ν</a:t>
              </a:r>
              <a:r>
                <a:rPr lang="en-US" sz="2000" baseline="-25000" dirty="0" smtClean="0">
                  <a:solidFill>
                    <a:schemeClr val="accent3">
                      <a:lumMod val="50000"/>
                    </a:schemeClr>
                  </a:solidFill>
                </a:rPr>
                <a:t>mid</a:t>
              </a:r>
              <a:endParaRPr lang="en" sz="2000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7" name="Shape 356"/>
            <p:cNvSpPr txBox="1"/>
            <p:nvPr/>
          </p:nvSpPr>
          <p:spPr>
            <a:xfrm>
              <a:off x="2588699" y="2545012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00B0F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high</a:t>
              </a:r>
              <a:endParaRPr lang="en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68" name="Shape 360"/>
            <p:cNvSpPr txBox="1"/>
            <p:nvPr/>
          </p:nvSpPr>
          <p:spPr>
            <a:xfrm>
              <a:off x="3289834" y="1183548"/>
              <a:ext cx="1561131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Secondary mirror</a:t>
              </a:r>
              <a:endParaRPr lang="en" dirty="0"/>
            </a:p>
          </p:txBody>
        </p:sp>
        <p:sp>
          <p:nvSpPr>
            <p:cNvPr id="70" name="Shape 360"/>
            <p:cNvSpPr txBox="1"/>
            <p:nvPr/>
          </p:nvSpPr>
          <p:spPr>
            <a:xfrm>
              <a:off x="4401035" y="1165350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Low pass filter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4</cp:revision>
  <dcterms:created xsi:type="dcterms:W3CDTF">2018-05-08T16:33:28Z</dcterms:created>
  <dcterms:modified xsi:type="dcterms:W3CDTF">2018-05-08T16:50:31Z</dcterms:modified>
</cp:coreProperties>
</file>