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36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ocuments\CMB-Probe\SPIE_June2018\optics_paper\zrn_rays_45cm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t="2876" r="28337" b="8983"/>
          <a:stretch/>
        </p:blipFill>
        <p:spPr bwMode="auto">
          <a:xfrm>
            <a:off x="1612901" y="311150"/>
            <a:ext cx="283845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756D17-1F3F-E64B-AB67-230A59782D9A}"/>
              </a:ext>
            </a:extLst>
          </p:cNvPr>
          <p:cNvSpPr txBox="1"/>
          <p:nvPr/>
        </p:nvSpPr>
        <p:spPr>
          <a:xfrm>
            <a:off x="1219200" y="2810530"/>
            <a:ext cx="1219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Focal </a:t>
            </a:r>
            <a:r>
              <a:rPr lang="en-US" sz="1400" dirty="0" smtClean="0"/>
              <a:t>Plane, 100 </a:t>
            </a:r>
            <a:r>
              <a:rPr lang="en-US" sz="1400" dirty="0" err="1" smtClean="0"/>
              <a:t>mK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756D17-1F3F-E64B-AB67-230A59782D9A}"/>
              </a:ext>
            </a:extLst>
          </p:cNvPr>
          <p:cNvSpPr txBox="1"/>
          <p:nvPr/>
        </p:nvSpPr>
        <p:spPr>
          <a:xfrm>
            <a:off x="3200400" y="4092773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Secondary, 4 K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4019550"/>
            <a:ext cx="523875" cy="0"/>
          </a:xfrm>
          <a:prstGeom prst="straightConnector1">
            <a:avLst/>
          </a:prstGeom>
          <a:ln w="12700">
            <a:headEnd type="triangle" w="sm" len="sm"/>
            <a:tailEnd type="triangle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756D17-1F3F-E64B-AB67-230A59782D9A}"/>
              </a:ext>
            </a:extLst>
          </p:cNvPr>
          <p:cNvSpPr txBox="1"/>
          <p:nvPr/>
        </p:nvSpPr>
        <p:spPr>
          <a:xfrm>
            <a:off x="1270000" y="3991173"/>
            <a:ext cx="13716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50 cm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756D17-1F3F-E64B-AB67-230A59782D9A}"/>
              </a:ext>
            </a:extLst>
          </p:cNvPr>
          <p:cNvSpPr txBox="1"/>
          <p:nvPr/>
        </p:nvSpPr>
        <p:spPr>
          <a:xfrm>
            <a:off x="1212850" y="2077760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Aperture </a:t>
            </a:r>
          </a:p>
          <a:p>
            <a:pPr algn="ctr"/>
            <a:r>
              <a:rPr lang="en-US" sz="1400" dirty="0" smtClean="0"/>
              <a:t>Stop, 4 K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756D17-1F3F-E64B-AB67-230A59782D9A}"/>
              </a:ext>
            </a:extLst>
          </p:cNvPr>
          <p:cNvSpPr txBox="1"/>
          <p:nvPr/>
        </p:nvSpPr>
        <p:spPr>
          <a:xfrm>
            <a:off x="2819400" y="666750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Primary, 40 K</a:t>
            </a:r>
            <a:endParaRPr lang="en-US" sz="1400" dirty="0"/>
          </a:p>
        </p:txBody>
      </p:sp>
      <p:pic>
        <p:nvPicPr>
          <p:cNvPr id="1027" name="Picture 3" descr="Z:\Documents\CMB-Probe\optics_strehls\output\jpl_zrn_OpenDragone_co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69168"/>
            <a:ext cx="4272777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27EDF7D-9821-124F-BFAC-296397795C0B}"/>
              </a:ext>
            </a:extLst>
          </p:cNvPr>
          <p:cNvCxnSpPr>
            <a:cxnSpLocks/>
          </p:cNvCxnSpPr>
          <p:nvPr/>
        </p:nvCxnSpPr>
        <p:spPr>
          <a:xfrm>
            <a:off x="2200275" y="2419350"/>
            <a:ext cx="672465" cy="361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5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5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01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7</cp:revision>
  <dcterms:created xsi:type="dcterms:W3CDTF">2018-05-08T16:33:28Z</dcterms:created>
  <dcterms:modified xsi:type="dcterms:W3CDTF">2018-05-10T17:12:02Z</dcterms:modified>
</cp:coreProperties>
</file>