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00" d="100"/>
          <a:sy n="100" d="100"/>
        </p:scale>
        <p:origin x="-2440" y="-1408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20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484702"/>
              <a:ext cx="727786" cy="67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 Shields</a:t>
              </a:r>
              <a:endParaRPr lang="en-US" dirty="0"/>
            </a:p>
          </p:txBody>
        </p:sp>
      </p:grpSp>
      <p:sp>
        <p:nvSpPr>
          <p:cNvPr id="20" name="Arc 19"/>
          <p:cNvSpPr/>
          <p:nvPr/>
        </p:nvSpPr>
        <p:spPr>
          <a:xfrm>
            <a:off x="2444750" y="622299"/>
            <a:ext cx="3790950" cy="3217317"/>
          </a:xfrm>
          <a:prstGeom prst="arc">
            <a:avLst>
              <a:gd name="adj1" fmla="val 11578188"/>
              <a:gd name="adj2" fmla="val 1589357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8294" y="-2075792"/>
            <a:ext cx="7748105" cy="8943123"/>
            <a:chOff x="278294" y="-2075792"/>
            <a:chExt cx="7748105" cy="894312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CB89DCB6-D9C8-BF44-AF0D-8A829FF9C9EC}"/>
                </a:ext>
              </a:extLst>
            </p:cNvPr>
            <p:cNvCxnSpPr>
              <a:cxnSpLocks/>
            </p:cNvCxnSpPr>
            <p:nvPr/>
          </p:nvCxnSpPr>
          <p:spPr>
            <a:xfrm rot="2640000">
              <a:off x="7079552" y="6114341"/>
              <a:ext cx="711725" cy="20695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78294" y="9331"/>
              <a:ext cx="7748105" cy="6858000"/>
              <a:chOff x="278294" y="9331"/>
              <a:chExt cx="7748105" cy="6858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8294" y="9331"/>
                <a:ext cx="7748105" cy="6858000"/>
                <a:chOff x="278294" y="9331"/>
                <a:chExt cx="7748105" cy="685800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34E0CED9-750C-2D41-9BB7-17026667CC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9238" y="9331"/>
                  <a:ext cx="5546234" cy="6858000"/>
                </a:xfrm>
                <a:prstGeom prst="rect">
                  <a:avLst/>
                </a:prstGeom>
              </p:spPr>
            </p:pic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xmlns="" id="{F27EDF7D-9821-124F-BFAC-296397795C0B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1270719" y="2698309"/>
                  <a:ext cx="2704381" cy="87334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xmlns="" id="{5FB60EE6-D5F0-CF4E-90B2-7E7F694AF255}"/>
                    </a:ext>
                  </a:extLst>
                </p:cNvPr>
                <p:cNvCxnSpPr>
                  <a:cxnSpLocks/>
                  <a:stCxn id="32" idx="1"/>
                </p:cNvCxnSpPr>
                <p:nvPr/>
              </p:nvCxnSpPr>
              <p:spPr>
                <a:xfrm flipH="1">
                  <a:off x="5555241" y="2330539"/>
                  <a:ext cx="773719" cy="1846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xmlns="" id="{AD5AC55D-2189-FC44-A267-0F2F0D446C3C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flipH="1">
                  <a:off x="4756150" y="1843189"/>
                  <a:ext cx="1866161" cy="43646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xmlns="" id="{5E5BCC3D-0641-9940-9C9F-B07FE0D1B902}"/>
                    </a:ext>
                  </a:extLst>
                </p:cNvPr>
                <p:cNvCxnSpPr>
                  <a:cxnSpLocks/>
                  <a:stCxn id="30" idx="1"/>
                </p:cNvCxnSpPr>
                <p:nvPr/>
              </p:nvCxnSpPr>
              <p:spPr>
                <a:xfrm flipH="1">
                  <a:off x="4907334" y="4759652"/>
                  <a:ext cx="1501552" cy="910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xmlns="" id="{CB89DCB6-D9C8-BF44-AF0D-8A829FF9C9EC}"/>
                    </a:ext>
                  </a:extLst>
                </p:cNvPr>
                <p:cNvCxnSpPr>
                  <a:cxnSpLocks/>
                  <a:stCxn id="33" idx="3"/>
                </p:cNvCxnSpPr>
                <p:nvPr/>
              </p:nvCxnSpPr>
              <p:spPr>
                <a:xfrm flipV="1">
                  <a:off x="1726977" y="3571654"/>
                  <a:ext cx="1760899" cy="1303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E9AFA60E-8F2C-1E45-BBEB-604E2B535E5F}"/>
                    </a:ext>
                  </a:extLst>
                </p:cNvPr>
                <p:cNvSpPr txBox="1"/>
                <p:nvPr/>
              </p:nvSpPr>
              <p:spPr>
                <a:xfrm>
                  <a:off x="6408886" y="4436486"/>
                  <a:ext cx="16175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Secondary </a:t>
                  </a:r>
                  <a:r>
                    <a:rPr lang="en-US" dirty="0" smtClean="0"/>
                    <a:t>Reflector, 10 K</a:t>
                  </a:r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7C81964B-463F-7846-9E82-5CEB1DD032B1}"/>
                    </a:ext>
                  </a:extLst>
                </p:cNvPr>
                <p:cNvSpPr txBox="1"/>
                <p:nvPr/>
              </p:nvSpPr>
              <p:spPr>
                <a:xfrm>
                  <a:off x="5395607" y="1473857"/>
                  <a:ext cx="245340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Primary </a:t>
                  </a:r>
                  <a:r>
                    <a:rPr lang="en-US" dirty="0" smtClean="0"/>
                    <a:t>Reflector, 20 K</a:t>
                  </a:r>
                  <a:endParaRPr 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C8C064BC-BF2E-4D49-8022-E28B3775C626}"/>
                    </a:ext>
                  </a:extLst>
                </p:cNvPr>
                <p:cNvSpPr txBox="1"/>
                <p:nvPr/>
              </p:nvSpPr>
              <p:spPr>
                <a:xfrm>
                  <a:off x="6328960" y="2145873"/>
                  <a:ext cx="155717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Shadow Cone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E4756D17-1F3F-E64B-AB67-230A59782D9A}"/>
                    </a:ext>
                  </a:extLst>
                </p:cNvPr>
                <p:cNvSpPr txBox="1"/>
                <p:nvPr/>
              </p:nvSpPr>
              <p:spPr>
                <a:xfrm>
                  <a:off x="278294" y="3378805"/>
                  <a:ext cx="144868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Focal </a:t>
                  </a:r>
                  <a:r>
                    <a:rPr lang="en-US" dirty="0" smtClean="0"/>
                    <a:t>Plane, 100 </a:t>
                  </a:r>
                  <a:r>
                    <a:rPr lang="en-US" dirty="0" err="1" smtClean="0"/>
                    <a:t>mK</a:t>
                  </a:r>
                  <a:endParaRPr 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6221F280-C9B2-0646-9521-492845846219}"/>
                    </a:ext>
                  </a:extLst>
                </p:cNvPr>
                <p:cNvSpPr txBox="1"/>
                <p:nvPr/>
              </p:nvSpPr>
              <p:spPr>
                <a:xfrm>
                  <a:off x="309955" y="2328977"/>
                  <a:ext cx="19215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Aperture </a:t>
                  </a:r>
                  <a:r>
                    <a:rPr lang="en-US" dirty="0" smtClean="0"/>
                    <a:t>Stop, 6 K</a:t>
                  </a:r>
                  <a:endParaRPr lang="en-US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xmlns="" id="{CB89DCB6-D9C8-BF44-AF0D-8A829FF9C9EC}"/>
                    </a:ext>
                  </a:extLst>
                </p:cNvPr>
                <p:cNvCxnSpPr>
                  <a:cxnSpLocks/>
                  <a:stCxn id="37" idx="3"/>
                </p:cNvCxnSpPr>
                <p:nvPr/>
              </p:nvCxnSpPr>
              <p:spPr>
                <a:xfrm flipV="1">
                  <a:off x="2029899" y="4553339"/>
                  <a:ext cx="1385105" cy="34608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E4756D17-1F3F-E64B-AB67-230A59782D9A}"/>
                    </a:ext>
                  </a:extLst>
                </p:cNvPr>
                <p:cNvSpPr txBox="1"/>
                <p:nvPr/>
              </p:nvSpPr>
              <p:spPr>
                <a:xfrm>
                  <a:off x="461704" y="4714762"/>
                  <a:ext cx="156819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Optics Box, 6 K</a:t>
                  </a:r>
                  <a:endParaRPr lang="en-US" dirty="0"/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5E5BCC3D-0641-9940-9C9F-B07FE0D1B902}"/>
                    </a:ext>
                  </a:extLst>
                </p:cNvPr>
                <p:cNvCxnSpPr>
                  <a:cxnSpLocks/>
                  <a:stCxn id="18" idx="1"/>
                </p:cNvCxnSpPr>
                <p:nvPr/>
              </p:nvCxnSpPr>
              <p:spPr>
                <a:xfrm flipH="1">
                  <a:off x="5952931" y="3484702"/>
                  <a:ext cx="727786" cy="6767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E9AFA60E-8F2C-1E45-BBEB-604E2B535E5F}"/>
                    </a:ext>
                  </a:extLst>
                </p:cNvPr>
                <p:cNvSpPr txBox="1"/>
                <p:nvPr/>
              </p:nvSpPr>
              <p:spPr>
                <a:xfrm>
                  <a:off x="6680717" y="3161536"/>
                  <a:ext cx="116829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V-Groove Shields</a:t>
                  </a:r>
                  <a:endParaRPr lang="en-US" dirty="0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6716872" y="5470742"/>
                <a:ext cx="11019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C000"/>
                    </a:solidFill>
                  </a:rPr>
                  <a:t>Sun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5FB60EE6-D5F0-CF4E-90B2-7E7F694AF255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4188376" y="108466"/>
              <a:ext cx="1057962" cy="259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8C064BC-BF2E-4D49-8022-E28B3775C626}"/>
                </a:ext>
              </a:extLst>
            </p:cNvPr>
            <p:cNvSpPr txBox="1"/>
            <p:nvPr/>
          </p:nvSpPr>
          <p:spPr>
            <a:xfrm>
              <a:off x="5246338" y="-76200"/>
              <a:ext cx="10635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Spin Axis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8C064BC-BF2E-4D49-8022-E28B3775C626}"/>
                </a:ext>
              </a:extLst>
            </p:cNvPr>
            <p:cNvSpPr txBox="1"/>
            <p:nvPr/>
          </p:nvSpPr>
          <p:spPr>
            <a:xfrm>
              <a:off x="521721" y="1148909"/>
              <a:ext cx="10635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Boresight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0640000" flipH="1" flipV="1">
              <a:off x="1739243" y="1130372"/>
              <a:ext cx="1994557" cy="150817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16E6191-DDC2-5047-A3F1-2CE068D8ED21}"/>
                </a:ext>
              </a:extLst>
            </p:cNvPr>
            <p:cNvSpPr txBox="1"/>
            <p:nvPr/>
          </p:nvSpPr>
          <p:spPr>
            <a:xfrm>
              <a:off x="4605089" y="652061"/>
              <a:ext cx="538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26</a:t>
              </a:r>
              <a:r>
                <a:rPr lang="en-US" dirty="0" smtClean="0"/>
                <a:t>° </a:t>
              </a:r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>
              <a:off x="2444750" y="622299"/>
              <a:ext cx="3790950" cy="3217317"/>
            </a:xfrm>
            <a:prstGeom prst="arc">
              <a:avLst>
                <a:gd name="adj1" fmla="val 11578188"/>
                <a:gd name="adj2" fmla="val 1589357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16E6191-DDC2-5047-A3F1-2CE068D8ED21}"/>
                </a:ext>
              </a:extLst>
            </p:cNvPr>
            <p:cNvSpPr txBox="1"/>
            <p:nvPr/>
          </p:nvSpPr>
          <p:spPr>
            <a:xfrm>
              <a:off x="2849797" y="893877"/>
              <a:ext cx="53475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69</a:t>
              </a:r>
              <a:r>
                <a:rPr lang="en-US" dirty="0">
                  <a:solidFill>
                    <a:srgbClr val="000000"/>
                  </a:solidFill>
                </a:rPr>
                <a:t>°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0800000">
              <a:off x="2320731" y="-2075792"/>
              <a:ext cx="3418660" cy="3023471"/>
            </a:xfrm>
            <a:prstGeom prst="arc">
              <a:avLst>
                <a:gd name="adj1" fmla="val 14825045"/>
                <a:gd name="adj2" fmla="val 1585366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145</Words>
  <Application>Microsoft Macintosh PowerPoint</Application>
  <PresentationFormat>Custom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ISS Dept</cp:lastModifiedBy>
  <cp:revision>31</cp:revision>
  <dcterms:created xsi:type="dcterms:W3CDTF">2018-04-18T20:50:19Z</dcterms:created>
  <dcterms:modified xsi:type="dcterms:W3CDTF">2018-07-15T14:48:40Z</dcterms:modified>
</cp:coreProperties>
</file>