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1F5E-7805-493D-933B-7F99144BC58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9C40-EA1D-4748-B7C3-B6CD29A7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0707" y="1583056"/>
            <a:ext cx="7552584" cy="3912820"/>
            <a:chOff x="820707" y="1583056"/>
            <a:chExt cx="7552584" cy="39128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15" t="9320" r="6168" b="5139"/>
            <a:stretch/>
          </p:blipFill>
          <p:spPr>
            <a:xfrm rot="1800000">
              <a:off x="820707" y="1690897"/>
              <a:ext cx="4336477" cy="3739095"/>
            </a:xfrm>
            <a:prstGeom prst="hexagon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2831382" y="1583056"/>
              <a:ext cx="306388" cy="306388"/>
              <a:chOff x="2615086" y="1678306"/>
              <a:chExt cx="306388" cy="30638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31382" y="2033906"/>
              <a:ext cx="306388" cy="306388"/>
              <a:chOff x="2615086" y="1678306"/>
              <a:chExt cx="306388" cy="30638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31382" y="2484756"/>
              <a:ext cx="306388" cy="306388"/>
              <a:chOff x="2615086" y="1678306"/>
              <a:chExt cx="306388" cy="30638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831382" y="2941956"/>
              <a:ext cx="306388" cy="306388"/>
              <a:chOff x="2615086" y="1678306"/>
              <a:chExt cx="306388" cy="3063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831382" y="3386456"/>
              <a:ext cx="306388" cy="306388"/>
              <a:chOff x="2615086" y="1678306"/>
              <a:chExt cx="306388" cy="30638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2831382" y="3831171"/>
              <a:ext cx="306388" cy="306388"/>
              <a:chOff x="2615086" y="1678306"/>
              <a:chExt cx="306388" cy="306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831382" y="4276942"/>
              <a:ext cx="306388" cy="306388"/>
              <a:chOff x="2615086" y="1678306"/>
              <a:chExt cx="306388" cy="3063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831382" y="4732288"/>
              <a:ext cx="306388" cy="306388"/>
              <a:chOff x="2615086" y="1678306"/>
              <a:chExt cx="306388" cy="306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831382" y="5189488"/>
              <a:ext cx="306388" cy="306388"/>
              <a:chOff x="2615086" y="1678306"/>
              <a:chExt cx="306388" cy="3063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3236926" y="1822448"/>
              <a:ext cx="281626" cy="281626"/>
              <a:chOff x="2182967" y="1690687"/>
              <a:chExt cx="281626" cy="28162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442762" y="1804036"/>
              <a:ext cx="306388" cy="306388"/>
              <a:chOff x="2615086" y="1678306"/>
              <a:chExt cx="306388" cy="30638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2063110" y="2046287"/>
              <a:ext cx="281626" cy="281626"/>
              <a:chOff x="2182967" y="1690687"/>
              <a:chExt cx="281626" cy="28162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625784" y="2046287"/>
              <a:ext cx="281626" cy="281626"/>
              <a:chOff x="2182967" y="1690687"/>
              <a:chExt cx="281626" cy="28162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63110" y="2497137"/>
              <a:ext cx="281626" cy="281626"/>
              <a:chOff x="2182967" y="1690687"/>
              <a:chExt cx="281626" cy="28162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063110" y="2944811"/>
              <a:ext cx="281626" cy="281626"/>
              <a:chOff x="2182967" y="1690687"/>
              <a:chExt cx="281626" cy="28162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2063110" y="3395982"/>
              <a:ext cx="281626" cy="281626"/>
              <a:chOff x="2182967" y="1690687"/>
              <a:chExt cx="281626" cy="28162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063110" y="3846253"/>
              <a:ext cx="281626" cy="281626"/>
              <a:chOff x="2182967" y="1690687"/>
              <a:chExt cx="281626" cy="28162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063110" y="4298432"/>
              <a:ext cx="281626" cy="281626"/>
              <a:chOff x="2182967" y="1690687"/>
              <a:chExt cx="281626" cy="28162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063110" y="4744669"/>
              <a:ext cx="281626" cy="281626"/>
              <a:chOff x="2182967" y="1690687"/>
              <a:chExt cx="281626" cy="281626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625784" y="2497137"/>
              <a:ext cx="281626" cy="281626"/>
              <a:chOff x="2182967" y="1690687"/>
              <a:chExt cx="281626" cy="281626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3625784" y="2944811"/>
              <a:ext cx="281626" cy="281626"/>
              <a:chOff x="2182967" y="1690687"/>
              <a:chExt cx="281626" cy="281626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625784" y="3395982"/>
              <a:ext cx="281626" cy="281626"/>
              <a:chOff x="2182967" y="1690687"/>
              <a:chExt cx="281626" cy="281626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625784" y="3846253"/>
              <a:ext cx="281626" cy="281626"/>
              <a:chOff x="2182967" y="1690687"/>
              <a:chExt cx="281626" cy="281626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625784" y="4298432"/>
              <a:ext cx="281626" cy="281626"/>
              <a:chOff x="2182967" y="1690687"/>
              <a:chExt cx="281626" cy="28162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3625784" y="4744669"/>
              <a:ext cx="281626" cy="281626"/>
              <a:chOff x="2182967" y="1690687"/>
              <a:chExt cx="281626" cy="281626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69392" y="2484756"/>
              <a:ext cx="306388" cy="306388"/>
              <a:chOff x="2615086" y="1678306"/>
              <a:chExt cx="306388" cy="306388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269392" y="2941956"/>
              <a:ext cx="306388" cy="306388"/>
              <a:chOff x="2615086" y="1678306"/>
              <a:chExt cx="306388" cy="30638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69392" y="3386456"/>
              <a:ext cx="306388" cy="306388"/>
              <a:chOff x="2615086" y="1678306"/>
              <a:chExt cx="306388" cy="306388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1269392" y="3831171"/>
              <a:ext cx="306388" cy="306388"/>
              <a:chOff x="2615086" y="1678306"/>
              <a:chExt cx="306388" cy="306388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1269392" y="4276942"/>
              <a:ext cx="306388" cy="306388"/>
              <a:chOff x="2615086" y="1678306"/>
              <a:chExt cx="306388" cy="30638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4395424" y="2484756"/>
              <a:ext cx="306388" cy="306388"/>
              <a:chOff x="2615086" y="1678306"/>
              <a:chExt cx="306388" cy="306388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4395424" y="2941956"/>
              <a:ext cx="306388" cy="306388"/>
              <a:chOff x="2615086" y="1678306"/>
              <a:chExt cx="306388" cy="306388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395424" y="3386456"/>
              <a:ext cx="306388" cy="306388"/>
              <a:chOff x="2615086" y="1678306"/>
              <a:chExt cx="306388" cy="30638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395424" y="3831171"/>
              <a:ext cx="306388" cy="306388"/>
              <a:chOff x="2615086" y="1678306"/>
              <a:chExt cx="306388" cy="306388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4395424" y="4276942"/>
              <a:ext cx="306388" cy="306388"/>
              <a:chOff x="2615086" y="1678306"/>
              <a:chExt cx="306388" cy="30638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441669" y="2270126"/>
              <a:ext cx="306388" cy="306388"/>
              <a:chOff x="2615086" y="1678306"/>
              <a:chExt cx="306388" cy="306388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2441669" y="2720976"/>
              <a:ext cx="306388" cy="306388"/>
              <a:chOff x="2615086" y="1678306"/>
              <a:chExt cx="306388" cy="306388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441669" y="3178176"/>
              <a:ext cx="306388" cy="306388"/>
              <a:chOff x="2615086" y="1678306"/>
              <a:chExt cx="306388" cy="306388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2441669" y="3622676"/>
              <a:ext cx="306388" cy="306388"/>
              <a:chOff x="2615086" y="1678306"/>
              <a:chExt cx="306388" cy="306388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2441669" y="4067391"/>
              <a:ext cx="306388" cy="306388"/>
              <a:chOff x="2615086" y="1678306"/>
              <a:chExt cx="306388" cy="306388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2441669" y="4513162"/>
              <a:ext cx="306388" cy="306388"/>
              <a:chOff x="2615086" y="1678306"/>
              <a:chExt cx="306388" cy="306388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2441669" y="4968508"/>
              <a:ext cx="306388" cy="306388"/>
              <a:chOff x="2615086" y="1678306"/>
              <a:chExt cx="306388" cy="306388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3240149" y="2265370"/>
              <a:ext cx="281626" cy="281626"/>
              <a:chOff x="2182967" y="1690687"/>
              <a:chExt cx="281626" cy="281626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3240149" y="2716220"/>
              <a:ext cx="281626" cy="281626"/>
              <a:chOff x="2182967" y="1690687"/>
              <a:chExt cx="281626" cy="281626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3240149" y="3163894"/>
              <a:ext cx="281626" cy="281626"/>
              <a:chOff x="2182967" y="1690687"/>
              <a:chExt cx="281626" cy="281626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40149" y="3615065"/>
              <a:ext cx="281626" cy="281626"/>
              <a:chOff x="2182967" y="1690687"/>
              <a:chExt cx="281626" cy="281626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240149" y="4065336"/>
              <a:ext cx="281626" cy="281626"/>
              <a:chOff x="2182967" y="1690687"/>
              <a:chExt cx="281626" cy="281626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3240149" y="4517515"/>
              <a:ext cx="281626" cy="281626"/>
              <a:chOff x="2182967" y="1690687"/>
              <a:chExt cx="281626" cy="281626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3240149" y="4963752"/>
              <a:ext cx="281626" cy="281626"/>
              <a:chOff x="2182967" y="1690687"/>
              <a:chExt cx="281626" cy="281626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1674400" y="2265370"/>
              <a:ext cx="281626" cy="281626"/>
              <a:chOff x="2182967" y="1690687"/>
              <a:chExt cx="281626" cy="281626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1674400" y="2716220"/>
              <a:ext cx="281626" cy="281626"/>
              <a:chOff x="2182967" y="1690687"/>
              <a:chExt cx="281626" cy="281626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74400" y="3163894"/>
              <a:ext cx="281626" cy="281626"/>
              <a:chOff x="2182967" y="1690687"/>
              <a:chExt cx="281626" cy="281626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74400" y="3615065"/>
              <a:ext cx="281626" cy="281626"/>
              <a:chOff x="2182967" y="1690687"/>
              <a:chExt cx="281626" cy="281626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1674400" y="4065336"/>
              <a:ext cx="281626" cy="281626"/>
              <a:chOff x="2182967" y="1690687"/>
              <a:chExt cx="281626" cy="281626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1674400" y="4517515"/>
              <a:ext cx="281626" cy="281626"/>
              <a:chOff x="2182967" y="1690687"/>
              <a:chExt cx="281626" cy="281626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2182967" y="1690687"/>
                <a:ext cx="281626" cy="2816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4002288" y="2270126"/>
              <a:ext cx="306388" cy="306388"/>
              <a:chOff x="2615086" y="1678306"/>
              <a:chExt cx="306388" cy="306388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4002288" y="2720976"/>
              <a:ext cx="306388" cy="306388"/>
              <a:chOff x="2615086" y="1678306"/>
              <a:chExt cx="306388" cy="306388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/>
            <p:cNvGrpSpPr/>
            <p:nvPr/>
          </p:nvGrpSpPr>
          <p:grpSpPr>
            <a:xfrm>
              <a:off x="4002288" y="3178176"/>
              <a:ext cx="306388" cy="306388"/>
              <a:chOff x="2615086" y="1678306"/>
              <a:chExt cx="306388" cy="306388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4002288" y="3622676"/>
              <a:ext cx="306388" cy="306388"/>
              <a:chOff x="2615086" y="1678306"/>
              <a:chExt cx="306388" cy="306388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/>
            <p:cNvGrpSpPr/>
            <p:nvPr/>
          </p:nvGrpSpPr>
          <p:grpSpPr>
            <a:xfrm>
              <a:off x="4002288" y="4067391"/>
              <a:ext cx="306388" cy="306388"/>
              <a:chOff x="2615086" y="1678306"/>
              <a:chExt cx="306388" cy="306388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>
              <a:off x="4002288" y="4513162"/>
              <a:ext cx="306388" cy="306388"/>
              <a:chOff x="2615086" y="1678306"/>
              <a:chExt cx="306388" cy="306388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>
                <a:off x="2768280" y="1678306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16200000">
                <a:off x="2768280" y="1671481"/>
                <a:ext cx="0" cy="306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/>
            <p:cNvSpPr txBox="1"/>
            <p:nvPr/>
          </p:nvSpPr>
          <p:spPr>
            <a:xfrm>
              <a:off x="5054125" y="3590959"/>
              <a:ext cx="33191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Scan direction</a:t>
              </a:r>
              <a:endParaRPr lang="en-US" sz="4000" dirty="0"/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>
              <a:off x="5591147" y="3324544"/>
              <a:ext cx="2028948" cy="0"/>
            </a:xfrm>
            <a:prstGeom prst="straightConnector1">
              <a:avLst/>
            </a:prstGeom>
            <a:ln w="101600">
              <a:solidFill>
                <a:srgbClr val="C0504D"/>
              </a:solidFill>
              <a:headEnd type="triangle" w="med" len="med"/>
              <a:tailEnd type="triangle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9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Karl</cp:lastModifiedBy>
  <cp:revision>11</cp:revision>
  <dcterms:created xsi:type="dcterms:W3CDTF">2018-02-13T21:09:57Z</dcterms:created>
  <dcterms:modified xsi:type="dcterms:W3CDTF">2018-05-17T14:00:08Z</dcterms:modified>
</cp:coreProperties>
</file>