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5486400" cy="36576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196" y="-984"/>
      </p:cViewPr>
      <p:guideLst>
        <p:guide orient="horz" pos="115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28"/>
            <a:ext cx="46634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4"/>
            <a:ext cx="12344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4"/>
            <a:ext cx="36118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7"/>
            <a:ext cx="466344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7"/>
            <a:ext cx="466344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818728"/>
            <a:ext cx="2424113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1159933"/>
            <a:ext cx="2424113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818728"/>
            <a:ext cx="2425065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159933"/>
            <a:ext cx="2425065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628"/>
            <a:ext cx="1804988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5627"/>
            <a:ext cx="3067050" cy="31216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765388"/>
            <a:ext cx="1804988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60320"/>
            <a:ext cx="329184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6813"/>
            <a:ext cx="3291840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62580"/>
            <a:ext cx="329184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4"/>
            <a:ext cx="4937760" cy="6096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1"/>
            <a:ext cx="4937760" cy="2413847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5"/>
            <a:ext cx="17373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ownloads\version3_no_strehl_25cm_sc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4" t="14847" r="21919" b="18518"/>
          <a:stretch/>
        </p:blipFill>
        <p:spPr bwMode="auto">
          <a:xfrm>
            <a:off x="167640" y="7620"/>
            <a:ext cx="5090161" cy="345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4800" y="3406140"/>
            <a:ext cx="4750817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9220" y="75062"/>
            <a:ext cx="0" cy="321152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0220" y="334518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69 cm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14706" y="15298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45 cm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50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Documents\CMB-Probe\SPIE_June2018\SPIE_optics_paper\editing_images\version3_no_strehl_all_pixel_colo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341" y="-280522"/>
            <a:ext cx="6497655" cy="389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4800" y="3410927"/>
            <a:ext cx="4750817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9220" y="79849"/>
            <a:ext cx="0" cy="321152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0220" y="33499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69 cm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14706" y="15346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45 cm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0258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69341" y="-434340"/>
            <a:ext cx="7187261" cy="4153639"/>
            <a:chOff x="-969341" y="-434340"/>
            <a:chExt cx="7187261" cy="4153639"/>
          </a:xfrm>
        </p:grpSpPr>
        <p:pic>
          <p:nvPicPr>
            <p:cNvPr id="1027" name="Picture 3" descr="Z:\Documents\CMB-Probe\SPIE_June2018\SPIE_optics_paper\editing_images\version3_no_strehl_all_pixel_color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9341" y="-280522"/>
              <a:ext cx="6497655" cy="3898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Z:\Documents\CMB-Probe\optics_strehls\output\jpl_zrn_OpenDragon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6" t="21666" r="11380" b="21974"/>
            <a:stretch/>
          </p:blipFill>
          <p:spPr bwMode="auto">
            <a:xfrm>
              <a:off x="-838200" y="-434340"/>
              <a:ext cx="7056120" cy="3984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304800" y="3410927"/>
              <a:ext cx="4750817" cy="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89220" y="79849"/>
              <a:ext cx="0" cy="321152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60220" y="3349967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69 cm</a:t>
              </a:r>
              <a:endParaRPr lang="en-US" sz="1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314706" y="1534622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45 cm</a:t>
              </a:r>
              <a:endParaRPr 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ownloads\version3_no_strehl_25cm_sc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4" t="14847" r="21919" b="18518"/>
          <a:stretch/>
        </p:blipFill>
        <p:spPr bwMode="auto">
          <a:xfrm>
            <a:off x="167640" y="7620"/>
            <a:ext cx="5090161" cy="345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4800" y="3406140"/>
            <a:ext cx="4750817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9220" y="75062"/>
            <a:ext cx="0" cy="321152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0220" y="334518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69 cm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14706" y="15298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45 cm</a:t>
            </a:r>
            <a:endParaRPr lang="en-US" sz="18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4" t="22026" r="11627" b="22528"/>
          <a:stretch/>
        </p:blipFill>
        <p:spPr bwMode="auto">
          <a:xfrm>
            <a:off x="-609600" y="-323850"/>
            <a:ext cx="6657975" cy="378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Z:\Documents\CMB-Probe\optics_strehls\output\jpl_zrn_OpenDrag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200" y="-1945967"/>
            <a:ext cx="9128911" cy="704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-323850"/>
            <a:ext cx="6657975" cy="4038362"/>
            <a:chOff x="-609600" y="-323850"/>
            <a:chExt cx="6657975" cy="4038362"/>
          </a:xfrm>
        </p:grpSpPr>
        <p:pic>
          <p:nvPicPr>
            <p:cNvPr id="1026" name="Picture 2" descr="Z:\Downloads\version3_no_strehl_25cm_scal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4" t="14847" r="21919" b="18518"/>
            <a:stretch/>
          </p:blipFill>
          <p:spPr bwMode="auto">
            <a:xfrm>
              <a:off x="167640" y="7620"/>
              <a:ext cx="5090161" cy="3456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304800" y="3406140"/>
              <a:ext cx="4750817" cy="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89220" y="75062"/>
              <a:ext cx="0" cy="321152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60220" y="334518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69 cm</a:t>
              </a:r>
              <a:endParaRPr lang="en-US" sz="1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314706" y="1529835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45 cm</a:t>
              </a:r>
              <a:endParaRPr lang="en-US" sz="1800" b="1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4" t="22026" r="11627" b="22528"/>
            <a:stretch/>
          </p:blipFill>
          <p:spPr bwMode="auto">
            <a:xfrm>
              <a:off x="-609600" y="-323850"/>
              <a:ext cx="6657975" cy="3788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791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13</cp:revision>
  <dcterms:created xsi:type="dcterms:W3CDTF">2018-05-07T12:42:26Z</dcterms:created>
  <dcterms:modified xsi:type="dcterms:W3CDTF">2018-05-17T14:55:20Z</dcterms:modified>
</cp:coreProperties>
</file>