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5486400" cy="36576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244" y="-984"/>
      </p:cViewPr>
      <p:guideLst>
        <p:guide orient="horz" pos="115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36228"/>
            <a:ext cx="46634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72640"/>
            <a:ext cx="3840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46474"/>
            <a:ext cx="123444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46474"/>
            <a:ext cx="361188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9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50347"/>
            <a:ext cx="4663440" cy="72644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50247"/>
            <a:ext cx="4663440" cy="80010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818728"/>
            <a:ext cx="2424113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2" y="1159933"/>
            <a:ext cx="2424113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818728"/>
            <a:ext cx="2425065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159933"/>
            <a:ext cx="2425065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5628"/>
            <a:ext cx="1804988" cy="6197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45627"/>
            <a:ext cx="3067050" cy="31216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765388"/>
            <a:ext cx="1804988" cy="250190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560320"/>
            <a:ext cx="3291840" cy="3022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26813"/>
            <a:ext cx="3291840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862580"/>
            <a:ext cx="3291840" cy="42926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6474"/>
            <a:ext cx="4937760" cy="6096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53441"/>
            <a:ext cx="4937760" cy="2413847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90055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E7C1-CED2-492C-B1D2-74955D95403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90055"/>
            <a:ext cx="17373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390055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Documents\CMB-Probe\SPIE_June2018\SPIE_optics_paper\editing_images\version3_no_strehl_all_pixel_colo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341" y="-280522"/>
            <a:ext cx="6497655" cy="389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4800" y="3410927"/>
            <a:ext cx="4750817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9220" y="79849"/>
            <a:ext cx="0" cy="321152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0220" y="33499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69 cm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314706" y="153462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45 cm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0258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14</cp:revision>
  <dcterms:created xsi:type="dcterms:W3CDTF">2018-05-07T12:42:26Z</dcterms:created>
  <dcterms:modified xsi:type="dcterms:W3CDTF">2018-05-17T14:55:39Z</dcterms:modified>
</cp:coreProperties>
</file>