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7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61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12850" y="311150"/>
            <a:ext cx="7784326" cy="4089400"/>
            <a:chOff x="1212850" y="311150"/>
            <a:chExt cx="7784326" cy="4089400"/>
          </a:xfrm>
        </p:grpSpPr>
        <p:pic>
          <p:nvPicPr>
            <p:cNvPr id="1026" name="Picture 2" descr="Z:\Documents\CMB-Probe\SPIE_June2018\optics_paper\zrn_rays_45cmY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0" t="2876" r="28337" b="8983"/>
            <a:stretch/>
          </p:blipFill>
          <p:spPr bwMode="auto">
            <a:xfrm>
              <a:off x="1612901" y="311150"/>
              <a:ext cx="2838450" cy="398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1219200" y="2810530"/>
              <a:ext cx="1219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Focal </a:t>
              </a:r>
              <a:r>
                <a:rPr lang="en-US" sz="1400" dirty="0" smtClean="0"/>
                <a:t>Plane, 100 </a:t>
              </a:r>
              <a:r>
                <a:rPr lang="en-US" sz="1400" dirty="0" err="1" smtClean="0"/>
                <a:t>mK</a:t>
              </a:r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3200400" y="4092773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Secondary, 4 K</a:t>
              </a:r>
              <a:endParaRPr lang="en-US" sz="1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676400" y="4019550"/>
              <a:ext cx="523875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1270000" y="3991173"/>
              <a:ext cx="13716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50 cm</a:t>
              </a:r>
              <a:endParaRPr 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1212850" y="2077760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Aperture </a:t>
              </a:r>
            </a:p>
            <a:p>
              <a:pPr algn="ctr"/>
              <a:r>
                <a:rPr lang="en-US" sz="1400" dirty="0" smtClean="0"/>
                <a:t>Stop, 4 K</a:t>
              </a:r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2819400" y="66675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Primary, 40 K</a:t>
              </a:r>
              <a:endParaRPr lang="en-US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24400" y="969458"/>
              <a:ext cx="4272776" cy="320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F27EDF7D-9821-124F-BFAC-296397795C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5" y="2419350"/>
              <a:ext cx="672465" cy="3619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905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03404" y="361950"/>
            <a:ext cx="7293772" cy="3860800"/>
            <a:chOff x="1703404" y="361950"/>
            <a:chExt cx="7293772" cy="3860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03404" y="361950"/>
              <a:ext cx="2747831" cy="386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1912938" y="3714750"/>
              <a:ext cx="511175" cy="3175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1822450" y="3753680"/>
              <a:ext cx="692150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50 cm</a:t>
              </a:r>
              <a:endParaRPr lang="en-US" sz="11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24400" y="969458"/>
              <a:ext cx="4272776" cy="320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042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22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11</cp:revision>
  <dcterms:created xsi:type="dcterms:W3CDTF">2018-05-08T16:33:28Z</dcterms:created>
  <dcterms:modified xsi:type="dcterms:W3CDTF">2018-05-17T14:50:09Z</dcterms:modified>
</cp:coreProperties>
</file>