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7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195"/>
    <p:restoredTop sz="93692"/>
  </p:normalViewPr>
  <p:slideViewPr>
    <p:cSldViewPr snapToGrid="0" snapToObjects="1">
      <p:cViewPr varScale="1">
        <p:scale>
          <a:sx n="210" d="100"/>
          <a:sy n="210" d="100"/>
        </p:scale>
        <p:origin x="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5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5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9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3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2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4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5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8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0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6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89A5A-94D1-7E45-B099-E10FE018B02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5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5080"/>
            <a:ext cx="12192000" cy="647996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754536" y="451440"/>
            <a:ext cx="522824" cy="72712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15598" y="441811"/>
            <a:ext cx="74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Box C1</a:t>
            </a:r>
            <a:endParaRPr lang="en-US" sz="12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068320" y="2524185"/>
            <a:ext cx="1117600" cy="63557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28709" y="2470811"/>
            <a:ext cx="74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Box C2</a:t>
            </a:r>
            <a:endParaRPr lang="en-US" sz="12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450156" y="373153"/>
            <a:ext cx="340977" cy="772851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990669" y="3305020"/>
            <a:ext cx="1701691" cy="657380"/>
          </a:xfrm>
          <a:prstGeom prst="round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811454" y="863600"/>
            <a:ext cx="342693" cy="67624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33827" y="2870625"/>
            <a:ext cx="74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Box D2</a:t>
            </a:r>
            <a:endParaRPr 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154147" y="3347402"/>
            <a:ext cx="74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Box E2</a:t>
            </a:r>
            <a:endParaRPr lang="en-US" sz="12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949457" y="1617623"/>
            <a:ext cx="1194738" cy="197782"/>
          </a:xfrm>
          <a:prstGeom prst="straightConnector1">
            <a:avLst/>
          </a:prstGeom>
          <a:ln w="88900">
            <a:solidFill>
              <a:srgbClr val="E377C3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319269" y="2680764"/>
            <a:ext cx="1395320" cy="618588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657692" y="3962839"/>
            <a:ext cx="1641507" cy="761562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14589" y="3912835"/>
            <a:ext cx="74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Box F2</a:t>
            </a:r>
            <a:endParaRPr lang="en-US" sz="12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5305096" y="451440"/>
            <a:ext cx="553129" cy="810663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305096" y="422775"/>
            <a:ext cx="74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Box F1</a:t>
            </a:r>
            <a:endParaRPr lang="en-US" sz="12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6339838" y="4013200"/>
            <a:ext cx="4815842" cy="711201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589870" y="4005661"/>
            <a:ext cx="74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Box F3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409429" y="337005"/>
            <a:ext cx="74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Box E1</a:t>
            </a:r>
            <a:endParaRPr 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741760" y="1267771"/>
            <a:ext cx="74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Box D1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2462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18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Dang, Tommy</dc:creator>
  <cp:lastModifiedBy>Microsoft Office User</cp:lastModifiedBy>
  <cp:revision>13</cp:revision>
  <dcterms:created xsi:type="dcterms:W3CDTF">2017-09-30T18:47:11Z</dcterms:created>
  <dcterms:modified xsi:type="dcterms:W3CDTF">2018-04-21T03:24:54Z</dcterms:modified>
</cp:coreProperties>
</file>